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8"/>
  </p:notesMasterIdLst>
  <p:sldIdLst>
    <p:sldId id="9548" r:id="rId5"/>
    <p:sldId id="9521" r:id="rId6"/>
    <p:sldId id="9555" r:id="rId7"/>
    <p:sldId id="9601" r:id="rId8"/>
    <p:sldId id="9641" r:id="rId9"/>
    <p:sldId id="9648" r:id="rId10"/>
    <p:sldId id="584" r:id="rId11"/>
    <p:sldId id="9651" r:id="rId12"/>
    <p:sldId id="9527" r:id="rId13"/>
    <p:sldId id="9652" r:id="rId14"/>
    <p:sldId id="9653" r:id="rId15"/>
    <p:sldId id="9606" r:id="rId16"/>
    <p:sldId id="9621" r:id="rId17"/>
    <p:sldId id="9588" r:id="rId18"/>
    <p:sldId id="1376" r:id="rId19"/>
    <p:sldId id="261" r:id="rId20"/>
    <p:sldId id="9654" r:id="rId21"/>
    <p:sldId id="9657" r:id="rId22"/>
    <p:sldId id="9603" r:id="rId23"/>
    <p:sldId id="9655" r:id="rId24"/>
    <p:sldId id="345" r:id="rId25"/>
    <p:sldId id="9646" r:id="rId26"/>
    <p:sldId id="9582" r:id="rId27"/>
  </p:sldIdLst>
  <p:sldSz cx="12192000" cy="6858000"/>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1E31"/>
    <a:srgbClr val="E9711F"/>
    <a:srgbClr val="439DDE"/>
    <a:srgbClr val="EBEA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EB64B9-AF35-A515-6E29-5EC4E8445AB7}" v="104" dt="2025-05-12T14:24:20.7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zza Hasan" userId="S::fizza@liverpoolworldcentre.org::51286cdc-62b6-4770-9918-f5f8f0ef3d70" providerId="AD" clId="Web-{BAB16ADA-7E18-DC8C-8C2A-F47965367BF8}"/>
    <pc:docChg chg="modSld">
      <pc:chgData name="Fizza Hasan" userId="S::fizza@liverpoolworldcentre.org::51286cdc-62b6-4770-9918-f5f8f0ef3d70" providerId="AD" clId="Web-{BAB16ADA-7E18-DC8C-8C2A-F47965367BF8}" dt="2024-01-12T15:11:29.025" v="17" actId="20577"/>
      <pc:docMkLst>
        <pc:docMk/>
      </pc:docMkLst>
      <pc:sldChg chg="addSp delSp modSp">
        <pc:chgData name="Fizza Hasan" userId="S::fizza@liverpoolworldcentre.org::51286cdc-62b6-4770-9918-f5f8f0ef3d70" providerId="AD" clId="Web-{BAB16ADA-7E18-DC8C-8C2A-F47965367BF8}" dt="2024-01-12T15:11:29.025" v="17" actId="20577"/>
        <pc:sldMkLst>
          <pc:docMk/>
          <pc:sldMk cId="455984472" sldId="9636"/>
        </pc:sldMkLst>
      </pc:sldChg>
    </pc:docChg>
  </pc:docChgLst>
  <pc:docChgLst>
    <pc:chgData name="Andrea Bullivant" userId="S::andrea@liverpoolworldcentre.org::bb4217fe-1434-405c-b487-ed605e842757" providerId="AD" clId="Web-{94EB64B9-AF35-A515-6E29-5EC4E8445AB7}"/>
    <pc:docChg chg="modSld">
      <pc:chgData name="Andrea Bullivant" userId="S::andrea@liverpoolworldcentre.org::bb4217fe-1434-405c-b487-ed605e842757" providerId="AD" clId="Web-{94EB64B9-AF35-A515-6E29-5EC4E8445AB7}" dt="2025-05-12T14:24:20.789" v="75" actId="1076"/>
      <pc:docMkLst>
        <pc:docMk/>
      </pc:docMkLst>
      <pc:sldChg chg="modSp">
        <pc:chgData name="Andrea Bullivant" userId="S::andrea@liverpoolworldcentre.org::bb4217fe-1434-405c-b487-ed605e842757" providerId="AD" clId="Web-{94EB64B9-AF35-A515-6E29-5EC4E8445AB7}" dt="2025-05-12T14:22:48.865" v="55" actId="20577"/>
        <pc:sldMkLst>
          <pc:docMk/>
          <pc:sldMk cId="1896841747" sldId="261"/>
        </pc:sldMkLst>
        <pc:spChg chg="mod">
          <ac:chgData name="Andrea Bullivant" userId="S::andrea@liverpoolworldcentre.org::bb4217fe-1434-405c-b487-ed605e842757" providerId="AD" clId="Web-{94EB64B9-AF35-A515-6E29-5EC4E8445AB7}" dt="2025-05-12T14:22:39.302" v="53" actId="20577"/>
          <ac:spMkLst>
            <pc:docMk/>
            <pc:sldMk cId="1896841747" sldId="261"/>
            <ac:spMk id="2" creationId="{A225980C-DAAB-42C3-9136-AA0E6647692B}"/>
          </ac:spMkLst>
        </pc:spChg>
        <pc:spChg chg="mod">
          <ac:chgData name="Andrea Bullivant" userId="S::andrea@liverpoolworldcentre.org::bb4217fe-1434-405c-b487-ed605e842757" providerId="AD" clId="Web-{94EB64B9-AF35-A515-6E29-5EC4E8445AB7}" dt="2025-05-12T14:22:43.427" v="54" actId="20577"/>
          <ac:spMkLst>
            <pc:docMk/>
            <pc:sldMk cId="1896841747" sldId="261"/>
            <ac:spMk id="6" creationId="{22C5FE28-E05C-4E3E-96E1-A29B18FD4B7C}"/>
          </ac:spMkLst>
        </pc:spChg>
        <pc:spChg chg="mod">
          <ac:chgData name="Andrea Bullivant" userId="S::andrea@liverpoolworldcentre.org::bb4217fe-1434-405c-b487-ed605e842757" providerId="AD" clId="Web-{94EB64B9-AF35-A515-6E29-5EC4E8445AB7}" dt="2025-05-12T14:22:48.865" v="55" actId="20577"/>
          <ac:spMkLst>
            <pc:docMk/>
            <pc:sldMk cId="1896841747" sldId="261"/>
            <ac:spMk id="7" creationId="{505BF6DA-DB17-4FB0-997E-C2C4165C060E}"/>
          </ac:spMkLst>
        </pc:spChg>
      </pc:sldChg>
      <pc:sldChg chg="modSp">
        <pc:chgData name="Andrea Bullivant" userId="S::andrea@liverpoolworldcentre.org::bb4217fe-1434-405c-b487-ed605e842757" providerId="AD" clId="Web-{94EB64B9-AF35-A515-6E29-5EC4E8445AB7}" dt="2025-05-12T13:54:26.675" v="26" actId="20577"/>
        <pc:sldMkLst>
          <pc:docMk/>
          <pc:sldMk cId="1413227182" sldId="9521"/>
        </pc:sldMkLst>
        <pc:spChg chg="mod">
          <ac:chgData name="Andrea Bullivant" userId="S::andrea@liverpoolworldcentre.org::bb4217fe-1434-405c-b487-ed605e842757" providerId="AD" clId="Web-{94EB64B9-AF35-A515-6E29-5EC4E8445AB7}" dt="2025-05-12T13:54:14.221" v="5" actId="20577"/>
          <ac:spMkLst>
            <pc:docMk/>
            <pc:sldMk cId="1413227182" sldId="9521"/>
            <ac:spMk id="5" creationId="{C99B10FD-C88A-5742-9918-4D1352E888ED}"/>
          </ac:spMkLst>
        </pc:spChg>
        <pc:spChg chg="mod">
          <ac:chgData name="Andrea Bullivant" userId="S::andrea@liverpoolworldcentre.org::bb4217fe-1434-405c-b487-ed605e842757" providerId="AD" clId="Web-{94EB64B9-AF35-A515-6E29-5EC4E8445AB7}" dt="2025-05-12T13:54:26.675" v="26" actId="20577"/>
          <ac:spMkLst>
            <pc:docMk/>
            <pc:sldMk cId="1413227182" sldId="9521"/>
            <ac:spMk id="9" creationId="{C88E1469-FD2E-C74E-BDAD-D02F6E5B222B}"/>
          </ac:spMkLst>
        </pc:spChg>
        <pc:spChg chg="mod">
          <ac:chgData name="Andrea Bullivant" userId="S::andrea@liverpoolworldcentre.org::bb4217fe-1434-405c-b487-ed605e842757" providerId="AD" clId="Web-{94EB64B9-AF35-A515-6E29-5EC4E8445AB7}" dt="2025-05-12T13:54:21.940" v="13" actId="20577"/>
          <ac:spMkLst>
            <pc:docMk/>
            <pc:sldMk cId="1413227182" sldId="9521"/>
            <ac:spMk id="11" creationId="{40DBC905-2379-C54D-A2DA-AB84629759CD}"/>
          </ac:spMkLst>
        </pc:spChg>
      </pc:sldChg>
      <pc:sldChg chg="modSp">
        <pc:chgData name="Andrea Bullivant" userId="S::andrea@liverpoolworldcentre.org::bb4217fe-1434-405c-b487-ed605e842757" providerId="AD" clId="Web-{94EB64B9-AF35-A515-6E29-5EC4E8445AB7}" dt="2025-05-12T14:19:32.329" v="38" actId="20577"/>
        <pc:sldMkLst>
          <pc:docMk/>
          <pc:sldMk cId="3028742725" sldId="9548"/>
        </pc:sldMkLst>
        <pc:spChg chg="mod">
          <ac:chgData name="Andrea Bullivant" userId="S::andrea@liverpoolworldcentre.org::bb4217fe-1434-405c-b487-ed605e842757" providerId="AD" clId="Web-{94EB64B9-AF35-A515-6E29-5EC4E8445AB7}" dt="2025-05-12T14:19:32.329" v="38" actId="20577"/>
          <ac:spMkLst>
            <pc:docMk/>
            <pc:sldMk cId="3028742725" sldId="9548"/>
            <ac:spMk id="2" creationId="{E316E3C5-1291-602D-540E-2102C01FF242}"/>
          </ac:spMkLst>
        </pc:spChg>
        <pc:spChg chg="mod">
          <ac:chgData name="Andrea Bullivant" userId="S::andrea@liverpoolworldcentre.org::bb4217fe-1434-405c-b487-ed605e842757" providerId="AD" clId="Web-{94EB64B9-AF35-A515-6E29-5EC4E8445AB7}" dt="2025-05-12T14:19:25.954" v="37" actId="20577"/>
          <ac:spMkLst>
            <pc:docMk/>
            <pc:sldMk cId="3028742725" sldId="9548"/>
            <ac:spMk id="3" creationId="{E77EA766-CF5D-C3DB-573F-074DF7748DBE}"/>
          </ac:spMkLst>
        </pc:spChg>
        <pc:spChg chg="mod">
          <ac:chgData name="Andrea Bullivant" userId="S::andrea@liverpoolworldcentre.org::bb4217fe-1434-405c-b487-ed605e842757" providerId="AD" clId="Web-{94EB64B9-AF35-A515-6E29-5EC4E8445AB7}" dt="2025-05-12T14:19:12.829" v="36" actId="20577"/>
          <ac:spMkLst>
            <pc:docMk/>
            <pc:sldMk cId="3028742725" sldId="9548"/>
            <ac:spMk id="7" creationId="{0B002354-B636-4E69-A0D7-47F1952E0A2E}"/>
          </ac:spMkLst>
        </pc:spChg>
        <pc:spChg chg="mod">
          <ac:chgData name="Andrea Bullivant" userId="S::andrea@liverpoolworldcentre.org::bb4217fe-1434-405c-b487-ed605e842757" providerId="AD" clId="Web-{94EB64B9-AF35-A515-6E29-5EC4E8445AB7}" dt="2025-05-12T14:18:55.203" v="34" actId="1076"/>
          <ac:spMkLst>
            <pc:docMk/>
            <pc:sldMk cId="3028742725" sldId="9548"/>
            <ac:spMk id="12" creationId="{8DE51A77-A85E-4AA8-90DB-4CA218661544}"/>
          </ac:spMkLst>
        </pc:spChg>
      </pc:sldChg>
      <pc:sldChg chg="modSp">
        <pc:chgData name="Andrea Bullivant" userId="S::andrea@liverpoolworldcentre.org::bb4217fe-1434-405c-b487-ed605e842757" providerId="AD" clId="Web-{94EB64B9-AF35-A515-6E29-5EC4E8445AB7}" dt="2025-05-12T14:17:57.249" v="31"/>
        <pc:sldMkLst>
          <pc:docMk/>
          <pc:sldMk cId="2742374369" sldId="9601"/>
        </pc:sldMkLst>
        <pc:graphicFrameChg chg="mod modGraphic">
          <ac:chgData name="Andrea Bullivant" userId="S::andrea@liverpoolworldcentre.org::bb4217fe-1434-405c-b487-ed605e842757" providerId="AD" clId="Web-{94EB64B9-AF35-A515-6E29-5EC4E8445AB7}" dt="2025-05-12T14:17:57.249" v="31"/>
          <ac:graphicFrameMkLst>
            <pc:docMk/>
            <pc:sldMk cId="2742374369" sldId="9601"/>
            <ac:graphicFrameMk id="6" creationId="{9E922042-B75A-4A0A-BB0C-8732A97A0517}"/>
          </ac:graphicFrameMkLst>
        </pc:graphicFrameChg>
      </pc:sldChg>
      <pc:sldChg chg="modSp">
        <pc:chgData name="Andrea Bullivant" userId="S::andrea@liverpoolworldcentre.org::bb4217fe-1434-405c-b487-ed605e842757" providerId="AD" clId="Web-{94EB64B9-AF35-A515-6E29-5EC4E8445AB7}" dt="2025-05-12T14:22:03.973" v="51" actId="20577"/>
        <pc:sldMkLst>
          <pc:docMk/>
          <pc:sldMk cId="3484481753" sldId="9606"/>
        </pc:sldMkLst>
        <pc:spChg chg="mod">
          <ac:chgData name="Andrea Bullivant" userId="S::andrea@liverpoolworldcentre.org::bb4217fe-1434-405c-b487-ed605e842757" providerId="AD" clId="Web-{94EB64B9-AF35-A515-6E29-5EC4E8445AB7}" dt="2025-05-12T14:22:03.973" v="51" actId="20577"/>
          <ac:spMkLst>
            <pc:docMk/>
            <pc:sldMk cId="3484481753" sldId="9606"/>
            <ac:spMk id="5" creationId="{908C52A2-650C-4F2E-8419-121615975F97}"/>
          </ac:spMkLst>
        </pc:spChg>
      </pc:sldChg>
      <pc:sldChg chg="modSp">
        <pc:chgData name="Andrea Bullivant" userId="S::andrea@liverpoolworldcentre.org::bb4217fe-1434-405c-b487-ed605e842757" providerId="AD" clId="Web-{94EB64B9-AF35-A515-6E29-5EC4E8445AB7}" dt="2025-05-12T14:22:16.833" v="52" actId="20577"/>
        <pc:sldMkLst>
          <pc:docMk/>
          <pc:sldMk cId="913219453" sldId="9621"/>
        </pc:sldMkLst>
        <pc:spChg chg="mod">
          <ac:chgData name="Andrea Bullivant" userId="S::andrea@liverpoolworldcentre.org::bb4217fe-1434-405c-b487-ed605e842757" providerId="AD" clId="Web-{94EB64B9-AF35-A515-6E29-5EC4E8445AB7}" dt="2025-05-12T14:22:16.833" v="52" actId="20577"/>
          <ac:spMkLst>
            <pc:docMk/>
            <pc:sldMk cId="913219453" sldId="9621"/>
            <ac:spMk id="6" creationId="{CA760574-4DC6-293A-9597-AB9000D85E26}"/>
          </ac:spMkLst>
        </pc:spChg>
      </pc:sldChg>
      <pc:sldChg chg="modSp">
        <pc:chgData name="Andrea Bullivant" userId="S::andrea@liverpoolworldcentre.org::bb4217fe-1434-405c-b487-ed605e842757" providerId="AD" clId="Web-{94EB64B9-AF35-A515-6E29-5EC4E8445AB7}" dt="2025-05-12T14:20:54.597" v="44" actId="20577"/>
        <pc:sldMkLst>
          <pc:docMk/>
          <pc:sldMk cId="2565752103" sldId="9652"/>
        </pc:sldMkLst>
        <pc:spChg chg="mod">
          <ac:chgData name="Andrea Bullivant" userId="S::andrea@liverpoolworldcentre.org::bb4217fe-1434-405c-b487-ed605e842757" providerId="AD" clId="Web-{94EB64B9-AF35-A515-6E29-5EC4E8445AB7}" dt="2025-05-12T14:20:37.956" v="40" actId="20577"/>
          <ac:spMkLst>
            <pc:docMk/>
            <pc:sldMk cId="2565752103" sldId="9652"/>
            <ac:spMk id="7" creationId="{8FCC6763-BD95-FBD9-728C-7EA6C8EE75D5}"/>
          </ac:spMkLst>
        </pc:spChg>
        <pc:spChg chg="mod">
          <ac:chgData name="Andrea Bullivant" userId="S::andrea@liverpoolworldcentre.org::bb4217fe-1434-405c-b487-ed605e842757" providerId="AD" clId="Web-{94EB64B9-AF35-A515-6E29-5EC4E8445AB7}" dt="2025-05-12T14:20:54.597" v="44" actId="20577"/>
          <ac:spMkLst>
            <pc:docMk/>
            <pc:sldMk cId="2565752103" sldId="9652"/>
            <ac:spMk id="8" creationId="{F5BD471B-F716-5AC3-18C6-D498D07C7E5F}"/>
          </ac:spMkLst>
        </pc:spChg>
        <pc:spChg chg="mod">
          <ac:chgData name="Andrea Bullivant" userId="S::andrea@liverpoolworldcentre.org::bb4217fe-1434-405c-b487-ed605e842757" providerId="AD" clId="Web-{94EB64B9-AF35-A515-6E29-5EC4E8445AB7}" dt="2025-05-12T14:20:44.096" v="41" actId="20577"/>
          <ac:spMkLst>
            <pc:docMk/>
            <pc:sldMk cId="2565752103" sldId="9652"/>
            <ac:spMk id="9" creationId="{B29DC87B-8F52-9EDC-A647-5392AA942E09}"/>
          </ac:spMkLst>
        </pc:spChg>
        <pc:spChg chg="mod">
          <ac:chgData name="Andrea Bullivant" userId="S::andrea@liverpoolworldcentre.org::bb4217fe-1434-405c-b487-ed605e842757" providerId="AD" clId="Web-{94EB64B9-AF35-A515-6E29-5EC4E8445AB7}" dt="2025-05-12T14:20:33.096" v="39" actId="20577"/>
          <ac:spMkLst>
            <pc:docMk/>
            <pc:sldMk cId="2565752103" sldId="9652"/>
            <ac:spMk id="12" creationId="{A7C5ACA2-843B-6B0F-AF5B-D93271BA002D}"/>
          </ac:spMkLst>
        </pc:spChg>
        <pc:spChg chg="mod">
          <ac:chgData name="Andrea Bullivant" userId="S::andrea@liverpoolworldcentre.org::bb4217fe-1434-405c-b487-ed605e842757" providerId="AD" clId="Web-{94EB64B9-AF35-A515-6E29-5EC4E8445AB7}" dt="2025-05-12T14:20:49.721" v="42" actId="20577"/>
          <ac:spMkLst>
            <pc:docMk/>
            <pc:sldMk cId="2565752103" sldId="9652"/>
            <ac:spMk id="13" creationId="{DB7911C6-D1DD-96DE-C0FD-464A6FA0249F}"/>
          </ac:spMkLst>
        </pc:spChg>
      </pc:sldChg>
      <pc:sldChg chg="modSp">
        <pc:chgData name="Andrea Bullivant" userId="S::andrea@liverpoolworldcentre.org::bb4217fe-1434-405c-b487-ed605e842757" providerId="AD" clId="Web-{94EB64B9-AF35-A515-6E29-5EC4E8445AB7}" dt="2025-05-12T14:21:05.394" v="45" actId="20577"/>
        <pc:sldMkLst>
          <pc:docMk/>
          <pc:sldMk cId="3219132056" sldId="9653"/>
        </pc:sldMkLst>
        <pc:spChg chg="mod">
          <ac:chgData name="Andrea Bullivant" userId="S::andrea@liverpoolworldcentre.org::bb4217fe-1434-405c-b487-ed605e842757" providerId="AD" clId="Web-{94EB64B9-AF35-A515-6E29-5EC4E8445AB7}" dt="2025-05-12T14:21:05.394" v="45" actId="20577"/>
          <ac:spMkLst>
            <pc:docMk/>
            <pc:sldMk cId="3219132056" sldId="9653"/>
            <ac:spMk id="11" creationId="{DD0BD0C4-E032-BAF5-A986-57BB1275BD13}"/>
          </ac:spMkLst>
        </pc:spChg>
      </pc:sldChg>
      <pc:sldChg chg="modSp">
        <pc:chgData name="Andrea Bullivant" userId="S::andrea@liverpoolworldcentre.org::bb4217fe-1434-405c-b487-ed605e842757" providerId="AD" clId="Web-{94EB64B9-AF35-A515-6E29-5EC4E8445AB7}" dt="2025-05-12T14:24:20.789" v="75" actId="1076"/>
        <pc:sldMkLst>
          <pc:docMk/>
          <pc:sldMk cId="3058553280" sldId="9654"/>
        </pc:sldMkLst>
        <pc:spChg chg="mod">
          <ac:chgData name="Andrea Bullivant" userId="S::andrea@liverpoolworldcentre.org::bb4217fe-1434-405c-b487-ed605e842757" providerId="AD" clId="Web-{94EB64B9-AF35-A515-6E29-5EC4E8445AB7}" dt="2025-05-12T14:23:54.054" v="70" actId="20577"/>
          <ac:spMkLst>
            <pc:docMk/>
            <pc:sldMk cId="3058553280" sldId="9654"/>
            <ac:spMk id="2" creationId="{BFFF436F-AC1F-CB8E-57A3-E4378EDCAF09}"/>
          </ac:spMkLst>
        </pc:spChg>
        <pc:spChg chg="mod">
          <ac:chgData name="Andrea Bullivant" userId="S::andrea@liverpoolworldcentre.org::bb4217fe-1434-405c-b487-ed605e842757" providerId="AD" clId="Web-{94EB64B9-AF35-A515-6E29-5EC4E8445AB7}" dt="2025-05-12T14:23:40.694" v="67" actId="20577"/>
          <ac:spMkLst>
            <pc:docMk/>
            <pc:sldMk cId="3058553280" sldId="9654"/>
            <ac:spMk id="3" creationId="{F90C253F-F435-4F67-91EF-DC96A33EF01F}"/>
          </ac:spMkLst>
        </pc:spChg>
        <pc:spChg chg="mod">
          <ac:chgData name="Andrea Bullivant" userId="S::andrea@liverpoolworldcentre.org::bb4217fe-1434-405c-b487-ed605e842757" providerId="AD" clId="Web-{94EB64B9-AF35-A515-6E29-5EC4E8445AB7}" dt="2025-05-12T14:23:58.585" v="71" actId="20577"/>
          <ac:spMkLst>
            <pc:docMk/>
            <pc:sldMk cId="3058553280" sldId="9654"/>
            <ac:spMk id="6" creationId="{D0944529-AF61-AF02-86AD-3A0FE61E387E}"/>
          </ac:spMkLst>
        </pc:spChg>
        <pc:spChg chg="mod">
          <ac:chgData name="Andrea Bullivant" userId="S::andrea@liverpoolworldcentre.org::bb4217fe-1434-405c-b487-ed605e842757" providerId="AD" clId="Web-{94EB64B9-AF35-A515-6E29-5EC4E8445AB7}" dt="2025-05-12T14:24:02.444" v="72" actId="20577"/>
          <ac:spMkLst>
            <pc:docMk/>
            <pc:sldMk cId="3058553280" sldId="9654"/>
            <ac:spMk id="7" creationId="{4E8BA96A-7E9D-6586-E3B8-01A222DC5310}"/>
          </ac:spMkLst>
        </pc:spChg>
        <pc:spChg chg="mod">
          <ac:chgData name="Andrea Bullivant" userId="S::andrea@liverpoolworldcentre.org::bb4217fe-1434-405c-b487-ed605e842757" providerId="AD" clId="Web-{94EB64B9-AF35-A515-6E29-5EC4E8445AB7}" dt="2025-05-12T14:24:20.789" v="75" actId="1076"/>
          <ac:spMkLst>
            <pc:docMk/>
            <pc:sldMk cId="3058553280" sldId="9654"/>
            <ac:spMk id="12" creationId="{F71992FF-251C-6589-3D3F-E71E5F4F82CC}"/>
          </ac:spMkLst>
        </pc:spChg>
        <pc:spChg chg="mod">
          <ac:chgData name="Andrea Bullivant" userId="S::andrea@liverpoolworldcentre.org::bb4217fe-1434-405c-b487-ed605e842757" providerId="AD" clId="Web-{94EB64B9-AF35-A515-6E29-5EC4E8445AB7}" dt="2025-05-12T14:23:27.037" v="64" actId="20577"/>
          <ac:spMkLst>
            <pc:docMk/>
            <pc:sldMk cId="3058553280" sldId="9654"/>
            <ac:spMk id="14" creationId="{C944ED2A-633E-4C3A-94FA-75195AADAEAF}"/>
          </ac:spMkLst>
        </pc:spChg>
        <pc:spChg chg="mod">
          <ac:chgData name="Andrea Bullivant" userId="S::andrea@liverpoolworldcentre.org::bb4217fe-1434-405c-b487-ed605e842757" providerId="AD" clId="Web-{94EB64B9-AF35-A515-6E29-5EC4E8445AB7}" dt="2025-05-12T14:23:08.865" v="59" actId="20577"/>
          <ac:spMkLst>
            <pc:docMk/>
            <pc:sldMk cId="3058553280" sldId="9654"/>
            <ac:spMk id="15" creationId="{65AA1078-70D2-45BB-8277-3D549ED92886}"/>
          </ac:spMkLst>
        </pc:spChg>
        <pc:spChg chg="mod">
          <ac:chgData name="Andrea Bullivant" userId="S::andrea@liverpoolworldcentre.org::bb4217fe-1434-405c-b487-ed605e842757" providerId="AD" clId="Web-{94EB64B9-AF35-A515-6E29-5EC4E8445AB7}" dt="2025-05-12T14:23:18.662" v="61" actId="20577"/>
          <ac:spMkLst>
            <pc:docMk/>
            <pc:sldMk cId="3058553280" sldId="9654"/>
            <ac:spMk id="17" creationId="{8045987A-DF22-4992-984B-C1BE4E224346}"/>
          </ac:spMkLst>
        </pc:spChg>
        <pc:spChg chg="mod">
          <ac:chgData name="Andrea Bullivant" userId="S::andrea@liverpoolworldcentre.org::bb4217fe-1434-405c-b487-ed605e842757" providerId="AD" clId="Web-{94EB64B9-AF35-A515-6E29-5EC4E8445AB7}" dt="2025-05-12T14:23:48.725" v="69" actId="20577"/>
          <ac:spMkLst>
            <pc:docMk/>
            <pc:sldMk cId="3058553280" sldId="9654"/>
            <ac:spMk id="18" creationId="{62776313-FD20-4010-8E7C-CC4D3EB6EF67}"/>
          </ac:spMkLst>
        </pc:spChg>
        <pc:spChg chg="mod">
          <ac:chgData name="Andrea Bullivant" userId="S::andrea@liverpoolworldcentre.org::bb4217fe-1434-405c-b487-ed605e842757" providerId="AD" clId="Web-{94EB64B9-AF35-A515-6E29-5EC4E8445AB7}" dt="2025-05-12T14:23:36.334" v="66" actId="20577"/>
          <ac:spMkLst>
            <pc:docMk/>
            <pc:sldMk cId="3058553280" sldId="9654"/>
            <ac:spMk id="19" creationId="{C0DD804B-CB7E-45F2-ADC0-73BD79ADF6B0}"/>
          </ac:spMkLst>
        </pc:spChg>
        <pc:spChg chg="mod">
          <ac:chgData name="Andrea Bullivant" userId="S::andrea@liverpoolworldcentre.org::bb4217fe-1434-405c-b487-ed605e842757" providerId="AD" clId="Web-{94EB64B9-AF35-A515-6E29-5EC4E8445AB7}" dt="2025-05-12T14:23:31.662" v="65" actId="20577"/>
          <ac:spMkLst>
            <pc:docMk/>
            <pc:sldMk cId="3058553280" sldId="9654"/>
            <ac:spMk id="20" creationId="{1DCC570F-EE25-4CB2-80C3-F04C7961A82D}"/>
          </ac:spMkLst>
        </pc:spChg>
        <pc:spChg chg="mod">
          <ac:chgData name="Andrea Bullivant" userId="S::andrea@liverpoolworldcentre.org::bb4217fe-1434-405c-b487-ed605e842757" providerId="AD" clId="Web-{94EB64B9-AF35-A515-6E29-5EC4E8445AB7}" dt="2025-05-12T14:23:22.381" v="62" actId="20577"/>
          <ac:spMkLst>
            <pc:docMk/>
            <pc:sldMk cId="3058553280" sldId="9654"/>
            <ac:spMk id="23" creationId="{9CA570AA-1879-06D0-C919-8594B066A1A7}"/>
          </ac:spMkLst>
        </pc:spChg>
      </pc:sldChg>
    </pc:docChg>
  </pc:docChgLst>
  <pc:docChgLst>
    <pc:chgData name="Karen Wynne" userId="S::karen@liverpoolworldcentre.org::bef45f90-d174-4d74-8ca6-23551cd715df" providerId="AD" clId="Web-{F1A0124F-3DDD-3AC1-B909-C09FC93BE1CF}"/>
    <pc:docChg chg="addSld">
      <pc:chgData name="Karen Wynne" userId="S::karen@liverpoolworldcentre.org::bef45f90-d174-4d74-8ca6-23551cd715df" providerId="AD" clId="Web-{F1A0124F-3DDD-3AC1-B909-C09FC93BE1CF}" dt="2023-12-13T09:23:15.957" v="0"/>
      <pc:docMkLst>
        <pc:docMk/>
      </pc:docMkLst>
      <pc:sldChg chg="add">
        <pc:chgData name="Karen Wynne" userId="S::karen@liverpoolworldcentre.org::bef45f90-d174-4d74-8ca6-23551cd715df" providerId="AD" clId="Web-{F1A0124F-3DDD-3AC1-B909-C09FC93BE1CF}" dt="2023-12-13T09:23:15.957" v="0"/>
        <pc:sldMkLst>
          <pc:docMk/>
          <pc:sldMk cId="2356169508" sldId="9582"/>
        </pc:sldMkLst>
      </pc:sldChg>
      <pc:sldMasterChg chg="addSldLayout">
        <pc:chgData name="Karen Wynne" userId="S::karen@liverpoolworldcentre.org::bef45f90-d174-4d74-8ca6-23551cd715df" providerId="AD" clId="Web-{F1A0124F-3DDD-3AC1-B909-C09FC93BE1CF}" dt="2023-12-13T09:23:15.957" v="0"/>
        <pc:sldMasterMkLst>
          <pc:docMk/>
          <pc:sldMasterMk cId="4045385948" sldId="2147483648"/>
        </pc:sldMasterMkLst>
        <pc:sldLayoutChg chg="add">
          <pc:chgData name="Karen Wynne" userId="S::karen@liverpoolworldcentre.org::bef45f90-d174-4d74-8ca6-23551cd715df" providerId="AD" clId="Web-{F1A0124F-3DDD-3AC1-B909-C09FC93BE1CF}" dt="2023-12-13T09:23:15.957" v="0"/>
          <pc:sldLayoutMkLst>
            <pc:docMk/>
            <pc:sldMasterMk cId="4045385948" sldId="2147483648"/>
            <pc:sldLayoutMk cId="3451867364" sldId="2147483672"/>
          </pc:sldLayoutMkLst>
        </pc:sldLayoutChg>
      </pc:sldMasterChg>
    </pc:docChg>
  </pc:docChgLst>
  <pc:docChgLst>
    <pc:chgData name="Andrea Bullivant" userId="S::andrea@liverpoolworldcentre.org::bb4217fe-1434-405c-b487-ed605e842757" providerId="AD" clId="Web-{693951E7-FAF0-C9EF-6F43-0720D1897D3F}"/>
    <pc:docChg chg="modSld">
      <pc:chgData name="Andrea Bullivant" userId="S::andrea@liverpoolworldcentre.org::bb4217fe-1434-405c-b487-ed605e842757" providerId="AD" clId="Web-{693951E7-FAF0-C9EF-6F43-0720D1897D3F}" dt="2025-05-01T15:31:45.695" v="215" actId="1076"/>
      <pc:docMkLst>
        <pc:docMk/>
      </pc:docMkLst>
      <pc:sldChg chg="delSp">
        <pc:chgData name="Andrea Bullivant" userId="S::andrea@liverpoolworldcentre.org::bb4217fe-1434-405c-b487-ed605e842757" providerId="AD" clId="Web-{693951E7-FAF0-C9EF-6F43-0720D1897D3F}" dt="2025-05-01T14:55:57.964" v="0"/>
        <pc:sldMkLst>
          <pc:docMk/>
          <pc:sldMk cId="3146556383" sldId="9588"/>
        </pc:sldMkLst>
      </pc:sldChg>
      <pc:sldChg chg="addSp delSp modSp">
        <pc:chgData name="Andrea Bullivant" userId="S::andrea@liverpoolworldcentre.org::bb4217fe-1434-405c-b487-ed605e842757" providerId="AD" clId="Web-{693951E7-FAF0-C9EF-6F43-0720D1897D3F}" dt="2025-05-01T14:59:19.152" v="11"/>
        <pc:sldMkLst>
          <pc:docMk/>
          <pc:sldMk cId="3544293184" sldId="9603"/>
        </pc:sldMkLst>
        <pc:picChg chg="add mod">
          <ac:chgData name="Andrea Bullivant" userId="S::andrea@liverpoolworldcentre.org::bb4217fe-1434-405c-b487-ed605e842757" providerId="AD" clId="Web-{693951E7-FAF0-C9EF-6F43-0720D1897D3F}" dt="2025-05-01T14:59:06.839" v="10" actId="1076"/>
          <ac:picMkLst>
            <pc:docMk/>
            <pc:sldMk cId="3544293184" sldId="9603"/>
            <ac:picMk id="9" creationId="{6DFAE48D-50EE-8DCD-708B-4E73C9D993B2}"/>
          </ac:picMkLst>
        </pc:picChg>
      </pc:sldChg>
      <pc:sldChg chg="addSp delSp modSp">
        <pc:chgData name="Andrea Bullivant" userId="S::andrea@liverpoolworldcentre.org::bb4217fe-1434-405c-b487-ed605e842757" providerId="AD" clId="Web-{693951E7-FAF0-C9EF-6F43-0720D1897D3F}" dt="2025-05-01T15:14:03.867" v="209" actId="20577"/>
        <pc:sldMkLst>
          <pc:docMk/>
          <pc:sldMk cId="913219453" sldId="9621"/>
        </pc:sldMkLst>
        <pc:spChg chg="mod">
          <ac:chgData name="Andrea Bullivant" userId="S::andrea@liverpoolworldcentre.org::bb4217fe-1434-405c-b487-ed605e842757" providerId="AD" clId="Web-{693951E7-FAF0-C9EF-6F43-0720D1897D3F}" dt="2025-05-01T15:07:02.644" v="157" actId="1076"/>
          <ac:spMkLst>
            <pc:docMk/>
            <pc:sldMk cId="913219453" sldId="9621"/>
            <ac:spMk id="3" creationId="{BFAFEA8C-86B8-411C-3BB1-CFE7118B643C}"/>
          </ac:spMkLst>
        </pc:spChg>
        <pc:spChg chg="mod">
          <ac:chgData name="Andrea Bullivant" userId="S::andrea@liverpoolworldcentre.org::bb4217fe-1434-405c-b487-ed605e842757" providerId="AD" clId="Web-{693951E7-FAF0-C9EF-6F43-0720D1897D3F}" dt="2025-05-01T15:06:59.347" v="156" actId="1076"/>
          <ac:spMkLst>
            <pc:docMk/>
            <pc:sldMk cId="913219453" sldId="9621"/>
            <ac:spMk id="6" creationId="{CA760574-4DC6-293A-9597-AB9000D85E26}"/>
          </ac:spMkLst>
        </pc:spChg>
        <pc:spChg chg="mod">
          <ac:chgData name="Andrea Bullivant" userId="S::andrea@liverpoolworldcentre.org::bb4217fe-1434-405c-b487-ed605e842757" providerId="AD" clId="Web-{693951E7-FAF0-C9EF-6F43-0720D1897D3F}" dt="2025-05-01T15:07:15.771" v="165" actId="20577"/>
          <ac:spMkLst>
            <pc:docMk/>
            <pc:sldMk cId="913219453" sldId="9621"/>
            <ac:spMk id="7" creationId="{DAA90669-2B58-CF0E-9965-0410642E22C3}"/>
          </ac:spMkLst>
        </pc:spChg>
        <pc:spChg chg="add mod">
          <ac:chgData name="Andrea Bullivant" userId="S::andrea@liverpoolworldcentre.org::bb4217fe-1434-405c-b487-ed605e842757" providerId="AD" clId="Web-{693951E7-FAF0-C9EF-6F43-0720D1897D3F}" dt="2025-05-01T15:06:45.674" v="153" actId="1076"/>
          <ac:spMkLst>
            <pc:docMk/>
            <pc:sldMk cId="913219453" sldId="9621"/>
            <ac:spMk id="8" creationId="{0F5FD2D4-5891-55FB-D6FE-433C336B9091}"/>
          </ac:spMkLst>
        </pc:spChg>
        <pc:spChg chg="add mod">
          <ac:chgData name="Andrea Bullivant" userId="S::andrea@liverpoolworldcentre.org::bb4217fe-1434-405c-b487-ed605e842757" providerId="AD" clId="Web-{693951E7-FAF0-C9EF-6F43-0720D1897D3F}" dt="2025-05-01T15:08:24.495" v="174" actId="20577"/>
          <ac:spMkLst>
            <pc:docMk/>
            <pc:sldMk cId="913219453" sldId="9621"/>
            <ac:spMk id="10" creationId="{4B6CB5B6-4711-AE5F-1C0C-E1A8A297CCBB}"/>
          </ac:spMkLst>
        </pc:spChg>
        <pc:picChg chg="mod">
          <ac:chgData name="Andrea Bullivant" userId="S::andrea@liverpoolworldcentre.org::bb4217fe-1434-405c-b487-ed605e842757" providerId="AD" clId="Web-{693951E7-FAF0-C9EF-6F43-0720D1897D3F}" dt="2025-05-01T15:08:37.621" v="177" actId="1076"/>
          <ac:picMkLst>
            <pc:docMk/>
            <pc:sldMk cId="913219453" sldId="9621"/>
            <ac:picMk id="4" creationId="{D9C3B31C-AED8-550A-B1E5-085B4AF53C93}"/>
          </ac:picMkLst>
        </pc:picChg>
        <pc:picChg chg="mod">
          <ac:chgData name="Andrea Bullivant" userId="S::andrea@liverpoolworldcentre.org::bb4217fe-1434-405c-b487-ed605e842757" providerId="AD" clId="Web-{693951E7-FAF0-C9EF-6F43-0720D1897D3F}" dt="2025-05-01T15:06:34.142" v="150" actId="1076"/>
          <ac:picMkLst>
            <pc:docMk/>
            <pc:sldMk cId="913219453" sldId="9621"/>
            <ac:picMk id="5" creationId="{6690DA2C-A664-FBAC-9EC6-7D067018001E}"/>
          </ac:picMkLst>
        </pc:picChg>
      </pc:sldChg>
      <pc:sldChg chg="modSp">
        <pc:chgData name="Andrea Bullivant" userId="S::andrea@liverpoolworldcentre.org::bb4217fe-1434-405c-b487-ed605e842757" providerId="AD" clId="Web-{693951E7-FAF0-C9EF-6F43-0720D1897D3F}" dt="2025-05-01T14:58:09.084" v="5" actId="1076"/>
        <pc:sldMkLst>
          <pc:docMk/>
          <pc:sldMk cId="3539848921" sldId="9646"/>
        </pc:sldMkLst>
        <pc:picChg chg="mod">
          <ac:chgData name="Andrea Bullivant" userId="S::andrea@liverpoolworldcentre.org::bb4217fe-1434-405c-b487-ed605e842757" providerId="AD" clId="Web-{693951E7-FAF0-C9EF-6F43-0720D1897D3F}" dt="2025-05-01T14:58:09.084" v="5" actId="1076"/>
          <ac:picMkLst>
            <pc:docMk/>
            <pc:sldMk cId="3539848921" sldId="9646"/>
            <ac:picMk id="4" creationId="{B6546C22-7A89-2D1D-4181-CD3781803228}"/>
          </ac:picMkLst>
        </pc:picChg>
      </pc:sldChg>
      <pc:sldChg chg="modSp">
        <pc:chgData name="Andrea Bullivant" userId="S::andrea@liverpoolworldcentre.org::bb4217fe-1434-405c-b487-ed605e842757" providerId="AD" clId="Web-{693951E7-FAF0-C9EF-6F43-0720D1897D3F}" dt="2025-05-01T15:06:10.953" v="149" actId="20577"/>
        <pc:sldMkLst>
          <pc:docMk/>
          <pc:sldMk cId="2565752103" sldId="9652"/>
        </pc:sldMkLst>
        <pc:spChg chg="mod">
          <ac:chgData name="Andrea Bullivant" userId="S::andrea@liverpoolworldcentre.org::bb4217fe-1434-405c-b487-ed605e842757" providerId="AD" clId="Web-{693951E7-FAF0-C9EF-6F43-0720D1897D3F}" dt="2025-05-01T15:06:10.953" v="149" actId="20577"/>
          <ac:spMkLst>
            <pc:docMk/>
            <pc:sldMk cId="2565752103" sldId="9652"/>
            <ac:spMk id="3" creationId="{089D78EA-3034-C459-26D3-071CA272CB29}"/>
          </ac:spMkLst>
        </pc:spChg>
      </pc:sldChg>
      <pc:sldChg chg="modSp">
        <pc:chgData name="Andrea Bullivant" userId="S::andrea@liverpoolworldcentre.org::bb4217fe-1434-405c-b487-ed605e842757" providerId="AD" clId="Web-{693951E7-FAF0-C9EF-6F43-0720D1897D3F}" dt="2025-05-01T15:06:01.171" v="148" actId="20577"/>
        <pc:sldMkLst>
          <pc:docMk/>
          <pc:sldMk cId="3219132056" sldId="9653"/>
        </pc:sldMkLst>
        <pc:spChg chg="mod">
          <ac:chgData name="Andrea Bullivant" userId="S::andrea@liverpoolworldcentre.org::bb4217fe-1434-405c-b487-ed605e842757" providerId="AD" clId="Web-{693951E7-FAF0-C9EF-6F43-0720D1897D3F}" dt="2025-05-01T15:06:01.171" v="148" actId="20577"/>
          <ac:spMkLst>
            <pc:docMk/>
            <pc:sldMk cId="3219132056" sldId="9653"/>
            <ac:spMk id="3" creationId="{C5B85487-75ED-13D5-4F89-7ED7D246A88D}"/>
          </ac:spMkLst>
        </pc:spChg>
      </pc:sldChg>
      <pc:sldChg chg="modSp">
        <pc:chgData name="Andrea Bullivant" userId="S::andrea@liverpoolworldcentre.org::bb4217fe-1434-405c-b487-ed605e842757" providerId="AD" clId="Web-{693951E7-FAF0-C9EF-6F43-0720D1897D3F}" dt="2025-05-01T15:31:45.695" v="215" actId="1076"/>
        <pc:sldMkLst>
          <pc:docMk/>
          <pc:sldMk cId="3058553280" sldId="9654"/>
        </pc:sldMkLst>
        <pc:spChg chg="mod">
          <ac:chgData name="Andrea Bullivant" userId="S::andrea@liverpoolworldcentre.org::bb4217fe-1434-405c-b487-ed605e842757" providerId="AD" clId="Web-{693951E7-FAF0-C9EF-6F43-0720D1897D3F}" dt="2025-05-01T15:31:41.648" v="214" actId="1076"/>
          <ac:spMkLst>
            <pc:docMk/>
            <pc:sldMk cId="3058553280" sldId="9654"/>
            <ac:spMk id="18" creationId="{62776313-FD20-4010-8E7C-CC4D3EB6EF67}"/>
          </ac:spMkLst>
        </pc:spChg>
        <pc:spChg chg="mod">
          <ac:chgData name="Andrea Bullivant" userId="S::andrea@liverpoolworldcentre.org::bb4217fe-1434-405c-b487-ed605e842757" providerId="AD" clId="Web-{693951E7-FAF0-C9EF-6F43-0720D1897D3F}" dt="2025-05-01T15:31:45.695" v="215" actId="1076"/>
          <ac:spMkLst>
            <pc:docMk/>
            <pc:sldMk cId="3058553280" sldId="9654"/>
            <ac:spMk id="20" creationId="{1DCC570F-EE25-4CB2-80C3-F04C7961A82D}"/>
          </ac:spMkLst>
        </pc:spChg>
      </pc:sldChg>
      <pc:sldChg chg="modSp">
        <pc:chgData name="Andrea Bullivant" userId="S::andrea@liverpoolworldcentre.org::bb4217fe-1434-405c-b487-ed605e842757" providerId="AD" clId="Web-{693951E7-FAF0-C9EF-6F43-0720D1897D3F}" dt="2025-05-01T15:00:22.548" v="26" actId="20577"/>
        <pc:sldMkLst>
          <pc:docMk/>
          <pc:sldMk cId="252063119" sldId="9655"/>
        </pc:sldMkLst>
        <pc:spChg chg="mod">
          <ac:chgData name="Andrea Bullivant" userId="S::andrea@liverpoolworldcentre.org::bb4217fe-1434-405c-b487-ed605e842757" providerId="AD" clId="Web-{693951E7-FAF0-C9EF-6F43-0720D1897D3F}" dt="2025-05-01T15:00:22.548" v="26" actId="20577"/>
          <ac:spMkLst>
            <pc:docMk/>
            <pc:sldMk cId="252063119" sldId="9655"/>
            <ac:spMk id="13" creationId="{8FCF9675-7770-1D4E-113A-AE2B08E74B3E}"/>
          </ac:spMkLst>
        </pc:spChg>
      </pc:sldChg>
    </pc:docChg>
  </pc:docChgLst>
  <pc:docChgLst>
    <pc:chgData name="Andrea Bullivant" userId="S::andrea@liverpoolworldcentre.org::bb4217fe-1434-405c-b487-ed605e842757" providerId="AD" clId="Web-{43BB3FF5-5855-A304-5D73-7A2FFE125BEA}"/>
    <pc:docChg chg="modSld sldOrd">
      <pc:chgData name="Andrea Bullivant" userId="S::andrea@liverpoolworldcentre.org::bb4217fe-1434-405c-b487-ed605e842757" providerId="AD" clId="Web-{43BB3FF5-5855-A304-5D73-7A2FFE125BEA}" dt="2023-12-21T16:22:45.927" v="392"/>
      <pc:docMkLst>
        <pc:docMk/>
      </pc:docMkLst>
      <pc:sldChg chg="modSp modNotes">
        <pc:chgData name="Andrea Bullivant" userId="S::andrea@liverpoolworldcentre.org::bb4217fe-1434-405c-b487-ed605e842757" providerId="AD" clId="Web-{43BB3FF5-5855-A304-5D73-7A2FFE125BEA}" dt="2023-12-21T16:12:14.360" v="273"/>
        <pc:sldMkLst>
          <pc:docMk/>
          <pc:sldMk cId="1896841747" sldId="261"/>
        </pc:sldMkLst>
      </pc:sldChg>
      <pc:sldChg chg="modSp ord">
        <pc:chgData name="Andrea Bullivant" userId="S::andrea@liverpoolworldcentre.org::bb4217fe-1434-405c-b487-ed605e842757" providerId="AD" clId="Web-{43BB3FF5-5855-A304-5D73-7A2FFE125BEA}" dt="2023-12-21T15:50:44.499" v="165" actId="20577"/>
        <pc:sldMkLst>
          <pc:docMk/>
          <pc:sldMk cId="3099996369" sldId="584"/>
        </pc:sldMkLst>
      </pc:sldChg>
      <pc:sldChg chg="modSp ord">
        <pc:chgData name="Andrea Bullivant" userId="S::andrea@liverpoolworldcentre.org::bb4217fe-1434-405c-b487-ed605e842757" providerId="AD" clId="Web-{43BB3FF5-5855-A304-5D73-7A2FFE125BEA}" dt="2023-12-21T16:04:35.926" v="190"/>
        <pc:sldMkLst>
          <pc:docMk/>
          <pc:sldMk cId="3084723750" sldId="1376"/>
        </pc:sldMkLst>
      </pc:sldChg>
      <pc:sldChg chg="ord">
        <pc:chgData name="Andrea Bullivant" userId="S::andrea@liverpoolworldcentre.org::bb4217fe-1434-405c-b487-ed605e842757" providerId="AD" clId="Web-{43BB3FF5-5855-A304-5D73-7A2FFE125BEA}" dt="2023-12-21T15:36:24.994" v="46"/>
        <pc:sldMkLst>
          <pc:docMk/>
          <pc:sldMk cId="3410934348" sldId="9527"/>
        </pc:sldMkLst>
      </pc:sldChg>
      <pc:sldChg chg="modSp">
        <pc:chgData name="Andrea Bullivant" userId="S::andrea@liverpoolworldcentre.org::bb4217fe-1434-405c-b487-ed605e842757" providerId="AD" clId="Web-{43BB3FF5-5855-A304-5D73-7A2FFE125BEA}" dt="2023-12-21T15:51:07.375" v="171" actId="20577"/>
        <pc:sldMkLst>
          <pc:docMk/>
          <pc:sldMk cId="2193216661" sldId="9591"/>
        </pc:sldMkLst>
      </pc:sldChg>
      <pc:sldChg chg="modSp">
        <pc:chgData name="Andrea Bullivant" userId="S::andrea@liverpoolworldcentre.org::bb4217fe-1434-405c-b487-ed605e842757" providerId="AD" clId="Web-{43BB3FF5-5855-A304-5D73-7A2FFE125BEA}" dt="2023-12-21T16:20:57.419" v="389" actId="20577"/>
        <pc:sldMkLst>
          <pc:docMk/>
          <pc:sldMk cId="4188041146" sldId="9597"/>
        </pc:sldMkLst>
      </pc:sldChg>
      <pc:sldChg chg="modSp modNotes">
        <pc:chgData name="Andrea Bullivant" userId="S::andrea@liverpoolworldcentre.org::bb4217fe-1434-405c-b487-ed605e842757" providerId="AD" clId="Web-{43BB3FF5-5855-A304-5D73-7A2FFE125BEA}" dt="2023-12-21T16:22:45.927" v="392"/>
        <pc:sldMkLst>
          <pc:docMk/>
          <pc:sldMk cId="2742374369" sldId="9601"/>
        </pc:sldMkLst>
      </pc:sldChg>
      <pc:sldChg chg="modSp">
        <pc:chgData name="Andrea Bullivant" userId="S::andrea@liverpoolworldcentre.org::bb4217fe-1434-405c-b487-ed605e842757" providerId="AD" clId="Web-{43BB3FF5-5855-A304-5D73-7A2FFE125BEA}" dt="2023-12-21T15:54:09.270" v="188" actId="20577"/>
        <pc:sldMkLst>
          <pc:docMk/>
          <pc:sldMk cId="2352270934" sldId="9608"/>
        </pc:sldMkLst>
      </pc:sldChg>
      <pc:sldChg chg="modSp">
        <pc:chgData name="Andrea Bullivant" userId="S::andrea@liverpoolworldcentre.org::bb4217fe-1434-405c-b487-ed605e842757" providerId="AD" clId="Web-{43BB3FF5-5855-A304-5D73-7A2FFE125BEA}" dt="2023-12-21T15:51:17.391" v="172" actId="1076"/>
        <pc:sldMkLst>
          <pc:docMk/>
          <pc:sldMk cId="913219453" sldId="9621"/>
        </pc:sldMkLst>
      </pc:sldChg>
      <pc:sldChg chg="addSp modSp">
        <pc:chgData name="Andrea Bullivant" userId="S::andrea@liverpoolworldcentre.org::bb4217fe-1434-405c-b487-ed605e842757" providerId="AD" clId="Web-{43BB3FF5-5855-A304-5D73-7A2FFE125BEA}" dt="2023-12-21T16:05:15.834" v="198" actId="20577"/>
        <pc:sldMkLst>
          <pc:docMk/>
          <pc:sldMk cId="689357576" sldId="9645"/>
        </pc:sldMkLst>
      </pc:sldChg>
      <pc:sldChg chg="addSp delSp modSp">
        <pc:chgData name="Andrea Bullivant" userId="S::andrea@liverpoolworldcentre.org::bb4217fe-1434-405c-b487-ed605e842757" providerId="AD" clId="Web-{43BB3FF5-5855-A304-5D73-7A2FFE125BEA}" dt="2023-12-21T15:39:42.077" v="83" actId="1076"/>
        <pc:sldMkLst>
          <pc:docMk/>
          <pc:sldMk cId="421481978" sldId="9649"/>
        </pc:sldMkLst>
      </pc:sldChg>
      <pc:sldChg chg="delSp modSp ord">
        <pc:chgData name="Andrea Bullivant" userId="S::andrea@liverpoolworldcentre.org::bb4217fe-1434-405c-b487-ed605e842757" providerId="AD" clId="Web-{43BB3FF5-5855-A304-5D73-7A2FFE125BEA}" dt="2023-12-21T15:36:28.306" v="47"/>
        <pc:sldMkLst>
          <pc:docMk/>
          <pc:sldMk cId="2352672855" sldId="9650"/>
        </pc:sldMkLst>
      </pc:sldChg>
    </pc:docChg>
  </pc:docChgLst>
  <pc:docChgLst>
    <pc:chgData name="Andrea Bullivant" userId="S::andrea@liverpoolworldcentre.org::bb4217fe-1434-405c-b487-ed605e842757" providerId="AD" clId="Web-{80A12770-56D6-2DD5-1910-B9C45ABA4671}"/>
    <pc:docChg chg="modSld">
      <pc:chgData name="Andrea Bullivant" userId="S::andrea@liverpoolworldcentre.org::bb4217fe-1434-405c-b487-ed605e842757" providerId="AD" clId="Web-{80A12770-56D6-2DD5-1910-B9C45ABA4671}" dt="2025-04-03T11:22:29.168" v="36" actId="20577"/>
      <pc:docMkLst>
        <pc:docMk/>
      </pc:docMkLst>
      <pc:sldChg chg="addSp delSp modSp">
        <pc:chgData name="Andrea Bullivant" userId="S::andrea@liverpoolworldcentre.org::bb4217fe-1434-405c-b487-ed605e842757" providerId="AD" clId="Web-{80A12770-56D6-2DD5-1910-B9C45ABA4671}" dt="2025-04-03T11:22:29.168" v="36" actId="20577"/>
        <pc:sldMkLst>
          <pc:docMk/>
          <pc:sldMk cId="2863176811" sldId="9641"/>
        </pc:sldMkLst>
        <pc:spChg chg="mod">
          <ac:chgData name="Andrea Bullivant" userId="S::andrea@liverpoolworldcentre.org::bb4217fe-1434-405c-b487-ed605e842757" providerId="AD" clId="Web-{80A12770-56D6-2DD5-1910-B9C45ABA4671}" dt="2025-04-03T11:22:19.027" v="31" actId="20577"/>
          <ac:spMkLst>
            <pc:docMk/>
            <pc:sldMk cId="2863176811" sldId="9641"/>
            <ac:spMk id="2" creationId="{F732738D-C704-DC3E-6E17-39D4D92CAFA6}"/>
          </ac:spMkLst>
        </pc:spChg>
        <pc:spChg chg="mod">
          <ac:chgData name="Andrea Bullivant" userId="S::andrea@liverpoolworldcentre.org::bb4217fe-1434-405c-b487-ed605e842757" providerId="AD" clId="Web-{80A12770-56D6-2DD5-1910-B9C45ABA4671}" dt="2025-04-03T11:22:29.168" v="36" actId="20577"/>
          <ac:spMkLst>
            <pc:docMk/>
            <pc:sldMk cId="2863176811" sldId="9641"/>
            <ac:spMk id="3" creationId="{00000000-0000-0000-0000-000000000000}"/>
          </ac:spMkLst>
        </pc:spChg>
        <pc:picChg chg="add mod">
          <ac:chgData name="Andrea Bullivant" userId="S::andrea@liverpoolworldcentre.org::bb4217fe-1434-405c-b487-ed605e842757" providerId="AD" clId="Web-{80A12770-56D6-2DD5-1910-B9C45ABA4671}" dt="2025-04-03T11:22:23.339" v="33" actId="1076"/>
          <ac:picMkLst>
            <pc:docMk/>
            <pc:sldMk cId="2863176811" sldId="9641"/>
            <ac:picMk id="5" creationId="{E934DA42-BAAA-EEF2-F834-9C23A23B4980}"/>
          </ac:picMkLst>
        </pc:picChg>
      </pc:sldChg>
    </pc:docChg>
  </pc:docChgLst>
  <pc:docChgLst>
    <pc:chgData name="Karen Wynne" userId="bef45f90-d174-4d74-8ca6-23551cd715df" providerId="ADAL" clId="{16ABED48-2DC5-4508-AB9B-1694FB60CDD5}"/>
    <pc:docChg chg="undo custSel addSld delSld modSld sldOrd modMainMaster">
      <pc:chgData name="Karen Wynne" userId="bef45f90-d174-4d74-8ca6-23551cd715df" providerId="ADAL" clId="{16ABED48-2DC5-4508-AB9B-1694FB60CDD5}" dt="2023-12-13T15:53:59.477" v="2753" actId="20577"/>
      <pc:docMkLst>
        <pc:docMk/>
      </pc:docMkLst>
      <pc:sldChg chg="modSp mod modNotesTx">
        <pc:chgData name="Karen Wynne" userId="bef45f90-d174-4d74-8ca6-23551cd715df" providerId="ADAL" clId="{16ABED48-2DC5-4508-AB9B-1694FB60CDD5}" dt="2023-12-13T14:17:11.178" v="1855" actId="20577"/>
        <pc:sldMkLst>
          <pc:docMk/>
          <pc:sldMk cId="1896841747" sldId="261"/>
        </pc:sldMkLst>
      </pc:sldChg>
      <pc:sldChg chg="modSp mod">
        <pc:chgData name="Karen Wynne" userId="bef45f90-d174-4d74-8ca6-23551cd715df" providerId="ADAL" clId="{16ABED48-2DC5-4508-AB9B-1694FB60CDD5}" dt="2023-12-13T14:24:14.571" v="1972" actId="1035"/>
        <pc:sldMkLst>
          <pc:docMk/>
          <pc:sldMk cId="3480971117" sldId="290"/>
        </pc:sldMkLst>
      </pc:sldChg>
      <pc:sldChg chg="delSp modSp mod modNotesTx">
        <pc:chgData name="Karen Wynne" userId="bef45f90-d174-4d74-8ca6-23551cd715df" providerId="ADAL" clId="{16ABED48-2DC5-4508-AB9B-1694FB60CDD5}" dt="2023-12-13T14:18:10.817" v="1875" actId="1076"/>
        <pc:sldMkLst>
          <pc:docMk/>
          <pc:sldMk cId="2014280809" sldId="296"/>
        </pc:sldMkLst>
      </pc:sldChg>
      <pc:sldChg chg="modSp mod">
        <pc:chgData name="Karen Wynne" userId="bef45f90-d174-4d74-8ca6-23551cd715df" providerId="ADAL" clId="{16ABED48-2DC5-4508-AB9B-1694FB60CDD5}" dt="2023-12-13T14:06:09.054" v="1696" actId="14100"/>
        <pc:sldMkLst>
          <pc:docMk/>
          <pc:sldMk cId="3863266022" sldId="345"/>
        </pc:sldMkLst>
      </pc:sldChg>
      <pc:sldChg chg="modSp mod modAnim modNotesTx">
        <pc:chgData name="Karen Wynne" userId="bef45f90-d174-4d74-8ca6-23551cd715df" providerId="ADAL" clId="{16ABED48-2DC5-4508-AB9B-1694FB60CDD5}" dt="2023-12-13T13:26:01.422" v="436" actId="20577"/>
        <pc:sldMkLst>
          <pc:docMk/>
          <pc:sldMk cId="3099996369" sldId="584"/>
        </pc:sldMkLst>
      </pc:sldChg>
      <pc:sldChg chg="delSp modSp mod modNotesTx">
        <pc:chgData name="Karen Wynne" userId="bef45f90-d174-4d74-8ca6-23551cd715df" providerId="ADAL" clId="{16ABED48-2DC5-4508-AB9B-1694FB60CDD5}" dt="2023-12-13T13:52:11.707" v="1439" actId="20577"/>
        <pc:sldMkLst>
          <pc:docMk/>
          <pc:sldMk cId="3084723750" sldId="1376"/>
        </pc:sldMkLst>
      </pc:sldChg>
      <pc:sldChg chg="modSp mod">
        <pc:chgData name="Karen Wynne" userId="bef45f90-d174-4d74-8ca6-23551cd715df" providerId="ADAL" clId="{16ABED48-2DC5-4508-AB9B-1694FB60CDD5}" dt="2023-12-13T14:21:46.175" v="1923" actId="1076"/>
        <pc:sldMkLst>
          <pc:docMk/>
          <pc:sldMk cId="849176746" sldId="1431"/>
        </pc:sldMkLst>
      </pc:sldChg>
      <pc:sldChg chg="modSp del mod">
        <pc:chgData name="Karen Wynne" userId="bef45f90-d174-4d74-8ca6-23551cd715df" providerId="ADAL" clId="{16ABED48-2DC5-4508-AB9B-1694FB60CDD5}" dt="2023-12-13T09:36:42.905" v="67" actId="47"/>
        <pc:sldMkLst>
          <pc:docMk/>
          <pc:sldMk cId="815015068" sldId="1438"/>
        </pc:sldMkLst>
      </pc:sldChg>
      <pc:sldChg chg="add setBg">
        <pc:chgData name="Karen Wynne" userId="bef45f90-d174-4d74-8ca6-23551cd715df" providerId="ADAL" clId="{16ABED48-2DC5-4508-AB9B-1694FB60CDD5}" dt="2023-12-13T09:32:33.850" v="32"/>
        <pc:sldMkLst>
          <pc:docMk/>
          <pc:sldMk cId="1413227182" sldId="9521"/>
        </pc:sldMkLst>
      </pc:sldChg>
      <pc:sldChg chg="modSp mod ord modNotesTx">
        <pc:chgData name="Karen Wynne" userId="bef45f90-d174-4d74-8ca6-23551cd715df" providerId="ADAL" clId="{16ABED48-2DC5-4508-AB9B-1694FB60CDD5}" dt="2023-12-13T14:14:40.782" v="1808"/>
        <pc:sldMkLst>
          <pc:docMk/>
          <pc:sldMk cId="3410934348" sldId="9527"/>
        </pc:sldMkLst>
      </pc:sldChg>
      <pc:sldChg chg="addSp delSp modSp add mod setBg">
        <pc:chgData name="Karen Wynne" userId="bef45f90-d174-4d74-8ca6-23551cd715df" providerId="ADAL" clId="{16ABED48-2DC5-4508-AB9B-1694FB60CDD5}" dt="2023-12-13T09:32:08.053" v="30" actId="478"/>
        <pc:sldMkLst>
          <pc:docMk/>
          <pc:sldMk cId="3028742725" sldId="9548"/>
        </pc:sldMkLst>
      </pc:sldChg>
      <pc:sldChg chg="del">
        <pc:chgData name="Karen Wynne" userId="bef45f90-d174-4d74-8ca6-23551cd715df" providerId="ADAL" clId="{16ABED48-2DC5-4508-AB9B-1694FB60CDD5}" dt="2023-12-13T14:03:22.376" v="1670" actId="47"/>
        <pc:sldMkLst>
          <pc:docMk/>
          <pc:sldMk cId="2643670406" sldId="9571"/>
        </pc:sldMkLst>
      </pc:sldChg>
      <pc:sldChg chg="addSp modSp mod modNotesTx">
        <pc:chgData name="Karen Wynne" userId="bef45f90-d174-4d74-8ca6-23551cd715df" providerId="ADAL" clId="{16ABED48-2DC5-4508-AB9B-1694FB60CDD5}" dt="2023-12-13T14:02:57.996" v="1669" actId="1076"/>
        <pc:sldMkLst>
          <pc:docMk/>
          <pc:sldMk cId="3146556383" sldId="9588"/>
        </pc:sldMkLst>
      </pc:sldChg>
      <pc:sldChg chg="modSp del mod">
        <pc:chgData name="Karen Wynne" userId="bef45f90-d174-4d74-8ca6-23551cd715df" providerId="ADAL" clId="{16ABED48-2DC5-4508-AB9B-1694FB60CDD5}" dt="2023-12-13T13:40:21.079" v="1307" actId="47"/>
        <pc:sldMkLst>
          <pc:docMk/>
          <pc:sldMk cId="1441255188" sldId="9590"/>
        </pc:sldMkLst>
      </pc:sldChg>
      <pc:sldChg chg="delSp modSp mod">
        <pc:chgData name="Karen Wynne" userId="bef45f90-d174-4d74-8ca6-23551cd715df" providerId="ADAL" clId="{16ABED48-2DC5-4508-AB9B-1694FB60CDD5}" dt="2023-12-13T09:40:51.458" v="126" actId="478"/>
        <pc:sldMkLst>
          <pc:docMk/>
          <pc:sldMk cId="2193216661" sldId="9591"/>
        </pc:sldMkLst>
      </pc:sldChg>
      <pc:sldChg chg="delSp modSp mod modNotesTx">
        <pc:chgData name="Karen Wynne" userId="bef45f90-d174-4d74-8ca6-23551cd715df" providerId="ADAL" clId="{16ABED48-2DC5-4508-AB9B-1694FB60CDD5}" dt="2023-12-13T14:33:12.852" v="2412" actId="20577"/>
        <pc:sldMkLst>
          <pc:docMk/>
          <pc:sldMk cId="4188041146" sldId="9597"/>
        </pc:sldMkLst>
      </pc:sldChg>
      <pc:sldChg chg="modSp add mod">
        <pc:chgData name="Karen Wynne" userId="bef45f90-d174-4d74-8ca6-23551cd715df" providerId="ADAL" clId="{16ABED48-2DC5-4508-AB9B-1694FB60CDD5}" dt="2023-12-13T14:35:04.888" v="2577" actId="1035"/>
        <pc:sldMkLst>
          <pc:docMk/>
          <pc:sldMk cId="2742374369" sldId="9601"/>
        </pc:sldMkLst>
      </pc:sldChg>
      <pc:sldChg chg="modSp mod modNotesTx">
        <pc:chgData name="Karen Wynne" userId="bef45f90-d174-4d74-8ca6-23551cd715df" providerId="ADAL" clId="{16ABED48-2DC5-4508-AB9B-1694FB60CDD5}" dt="2023-12-13T14:33:39.757" v="2416" actId="20577"/>
        <pc:sldMkLst>
          <pc:docMk/>
          <pc:sldMk cId="3544293184" sldId="9603"/>
        </pc:sldMkLst>
      </pc:sldChg>
      <pc:sldChg chg="addSp delSp modSp mod modNotesTx">
        <pc:chgData name="Karen Wynne" userId="bef45f90-d174-4d74-8ca6-23551cd715df" providerId="ADAL" clId="{16ABED48-2DC5-4508-AB9B-1694FB60CDD5}" dt="2023-12-13T15:53:59.477" v="2753" actId="20577"/>
        <pc:sldMkLst>
          <pc:docMk/>
          <pc:sldMk cId="3484481753" sldId="9606"/>
        </pc:sldMkLst>
      </pc:sldChg>
      <pc:sldChg chg="addSp delSp modSp mod modNotesTx">
        <pc:chgData name="Karen Wynne" userId="bef45f90-d174-4d74-8ca6-23551cd715df" providerId="ADAL" clId="{16ABED48-2DC5-4508-AB9B-1694FB60CDD5}" dt="2023-12-13T13:35:08.115" v="929" actId="113"/>
        <pc:sldMkLst>
          <pc:docMk/>
          <pc:sldMk cId="2352270934" sldId="9608"/>
        </pc:sldMkLst>
      </pc:sldChg>
      <pc:sldChg chg="modSp mod">
        <pc:chgData name="Karen Wynne" userId="bef45f90-d174-4d74-8ca6-23551cd715df" providerId="ADAL" clId="{16ABED48-2DC5-4508-AB9B-1694FB60CDD5}" dt="2023-12-13T09:42:06.796" v="158" actId="1076"/>
        <pc:sldMkLst>
          <pc:docMk/>
          <pc:sldMk cId="913219453" sldId="9621"/>
        </pc:sldMkLst>
      </pc:sldChg>
      <pc:sldChg chg="del">
        <pc:chgData name="Karen Wynne" userId="bef45f90-d174-4d74-8ca6-23551cd715df" providerId="ADAL" clId="{16ABED48-2DC5-4508-AB9B-1694FB60CDD5}" dt="2023-12-13T13:26:22.364" v="437" actId="2696"/>
        <pc:sldMkLst>
          <pc:docMk/>
          <pc:sldMk cId="3451114047" sldId="9623"/>
        </pc:sldMkLst>
      </pc:sldChg>
      <pc:sldChg chg="addSp delSp modSp mod ord">
        <pc:chgData name="Karen Wynne" userId="bef45f90-d174-4d74-8ca6-23551cd715df" providerId="ADAL" clId="{16ABED48-2DC5-4508-AB9B-1694FB60CDD5}" dt="2023-12-13T14:10:46.132" v="1779" actId="20577"/>
        <pc:sldMkLst>
          <pc:docMk/>
          <pc:sldMk cId="455984472" sldId="9636"/>
        </pc:sldMkLst>
      </pc:sldChg>
      <pc:sldChg chg="modSp mod">
        <pc:chgData name="Karen Wynne" userId="bef45f90-d174-4d74-8ca6-23551cd715df" providerId="ADAL" clId="{16ABED48-2DC5-4508-AB9B-1694FB60CDD5}" dt="2023-12-13T09:38:10.342" v="89" actId="403"/>
        <pc:sldMkLst>
          <pc:docMk/>
          <pc:sldMk cId="2863176811" sldId="9641"/>
        </pc:sldMkLst>
      </pc:sldChg>
      <pc:sldChg chg="del">
        <pc:chgData name="Karen Wynne" userId="bef45f90-d174-4d74-8ca6-23551cd715df" providerId="ADAL" clId="{16ABED48-2DC5-4508-AB9B-1694FB60CDD5}" dt="2023-12-13T13:53:44.563" v="1456" actId="47"/>
        <pc:sldMkLst>
          <pc:docMk/>
          <pc:sldMk cId="1029519594" sldId="9642"/>
        </pc:sldMkLst>
      </pc:sldChg>
      <pc:sldChg chg="del">
        <pc:chgData name="Karen Wynne" userId="bef45f90-d174-4d74-8ca6-23551cd715df" providerId="ADAL" clId="{16ABED48-2DC5-4508-AB9B-1694FB60CDD5}" dt="2023-12-13T13:54:30.766" v="1551" actId="2696"/>
        <pc:sldMkLst>
          <pc:docMk/>
          <pc:sldMk cId="2392723714" sldId="9644"/>
        </pc:sldMkLst>
      </pc:sldChg>
      <pc:sldChg chg="delSp modSp mod modNotesTx">
        <pc:chgData name="Karen Wynne" userId="bef45f90-d174-4d74-8ca6-23551cd715df" providerId="ADAL" clId="{16ABED48-2DC5-4508-AB9B-1694FB60CDD5}" dt="2023-12-13T13:53:23.064" v="1455" actId="1076"/>
        <pc:sldMkLst>
          <pc:docMk/>
          <pc:sldMk cId="689357576" sldId="9645"/>
        </pc:sldMkLst>
      </pc:sldChg>
      <pc:sldChg chg="addSp delSp modSp mod modNotesTx">
        <pc:chgData name="Karen Wynne" userId="bef45f90-d174-4d74-8ca6-23551cd715df" providerId="ADAL" clId="{16ABED48-2DC5-4508-AB9B-1694FB60CDD5}" dt="2023-12-13T13:56:11.672" v="1616" actId="20577"/>
        <pc:sldMkLst>
          <pc:docMk/>
          <pc:sldMk cId="3539848921" sldId="9646"/>
        </pc:sldMkLst>
      </pc:sldChg>
      <pc:sldChg chg="addSp delSp modSp del mod">
        <pc:chgData name="Karen Wynne" userId="bef45f90-d174-4d74-8ca6-23551cd715df" providerId="ADAL" clId="{16ABED48-2DC5-4508-AB9B-1694FB60CDD5}" dt="2023-12-13T09:32:12.791" v="31" actId="47"/>
        <pc:sldMkLst>
          <pc:docMk/>
          <pc:sldMk cId="2194883160" sldId="9647"/>
        </pc:sldMkLst>
      </pc:sldChg>
      <pc:sldChg chg="modSp mod">
        <pc:chgData name="Karen Wynne" userId="bef45f90-d174-4d74-8ca6-23551cd715df" providerId="ADAL" clId="{16ABED48-2DC5-4508-AB9B-1694FB60CDD5}" dt="2023-12-13T09:39:06.645" v="105" actId="1076"/>
        <pc:sldMkLst>
          <pc:docMk/>
          <pc:sldMk cId="1911185943" sldId="9648"/>
        </pc:sldMkLst>
      </pc:sldChg>
      <pc:sldChg chg="addSp delSp modSp mod modNotesTx">
        <pc:chgData name="Karen Wynne" userId="bef45f90-d174-4d74-8ca6-23551cd715df" providerId="ADAL" clId="{16ABED48-2DC5-4508-AB9B-1694FB60CDD5}" dt="2023-12-13T13:32:17.303" v="750"/>
        <pc:sldMkLst>
          <pc:docMk/>
          <pc:sldMk cId="421481978" sldId="9649"/>
        </pc:sldMkLst>
      </pc:sldChg>
      <pc:sldChg chg="modSp mod ord">
        <pc:chgData name="Karen Wynne" userId="bef45f90-d174-4d74-8ca6-23551cd715df" providerId="ADAL" clId="{16ABED48-2DC5-4508-AB9B-1694FB60CDD5}" dt="2023-12-13T14:14:40.782" v="1808"/>
        <pc:sldMkLst>
          <pc:docMk/>
          <pc:sldMk cId="2352672855" sldId="9650"/>
        </pc:sldMkLst>
      </pc:sldChg>
      <pc:sldMasterChg chg="addSp delSp modSp mod delSldLayout modSldLayout">
        <pc:chgData name="Karen Wynne" userId="bef45f90-d174-4d74-8ca6-23551cd715df" providerId="ADAL" clId="{16ABED48-2DC5-4508-AB9B-1694FB60CDD5}" dt="2023-12-13T09:40:07.546" v="115" actId="478"/>
        <pc:sldMasterMkLst>
          <pc:docMk/>
          <pc:sldMasterMk cId="4045385948" sldId="2147483648"/>
        </pc:sldMasterMkLst>
        <pc:sldLayoutChg chg="delSp mod">
          <pc:chgData name="Karen Wynne" userId="bef45f90-d174-4d74-8ca6-23551cd715df" providerId="ADAL" clId="{16ABED48-2DC5-4508-AB9B-1694FB60CDD5}" dt="2023-12-13T09:40:07.546" v="115" actId="478"/>
          <pc:sldLayoutMkLst>
            <pc:docMk/>
            <pc:sldMasterMk cId="4045385948" sldId="2147483648"/>
            <pc:sldLayoutMk cId="2528646450" sldId="2147483649"/>
          </pc:sldLayoutMkLst>
        </pc:sldLayoutChg>
        <pc:sldLayoutChg chg="delSp mod">
          <pc:chgData name="Karen Wynne" userId="bef45f90-d174-4d74-8ca6-23551cd715df" providerId="ADAL" clId="{16ABED48-2DC5-4508-AB9B-1694FB60CDD5}" dt="2023-12-13T09:39:59.125" v="114" actId="478"/>
          <pc:sldLayoutMkLst>
            <pc:docMk/>
            <pc:sldMasterMk cId="4045385948" sldId="2147483648"/>
            <pc:sldLayoutMk cId="2491985207" sldId="2147483650"/>
          </pc:sldLayoutMkLst>
        </pc:sldLayoutChg>
        <pc:sldLayoutChg chg="delSp mod">
          <pc:chgData name="Karen Wynne" userId="bef45f90-d174-4d74-8ca6-23551cd715df" providerId="ADAL" clId="{16ABED48-2DC5-4508-AB9B-1694FB60CDD5}" dt="2023-12-13T09:39:51.436" v="113" actId="478"/>
          <pc:sldLayoutMkLst>
            <pc:docMk/>
            <pc:sldMasterMk cId="4045385948" sldId="2147483648"/>
            <pc:sldLayoutMk cId="1750050476" sldId="2147483651"/>
          </pc:sldLayoutMkLst>
        </pc:sldLayoutChg>
        <pc:sldLayoutChg chg="del">
          <pc:chgData name="Karen Wynne" userId="bef45f90-d174-4d74-8ca6-23551cd715df" providerId="ADAL" clId="{16ABED48-2DC5-4508-AB9B-1694FB60CDD5}" dt="2023-12-13T09:28:32.269" v="0" actId="2696"/>
          <pc:sldLayoutMkLst>
            <pc:docMk/>
            <pc:sldMasterMk cId="4045385948" sldId="2147483648"/>
            <pc:sldLayoutMk cId="90218533" sldId="2147483652"/>
          </pc:sldLayoutMkLst>
        </pc:sldLayoutChg>
        <pc:sldLayoutChg chg="del">
          <pc:chgData name="Karen Wynne" userId="bef45f90-d174-4d74-8ca6-23551cd715df" providerId="ADAL" clId="{16ABED48-2DC5-4508-AB9B-1694FB60CDD5}" dt="2023-12-13T09:28:33.735" v="1" actId="2696"/>
          <pc:sldLayoutMkLst>
            <pc:docMk/>
            <pc:sldMasterMk cId="4045385948" sldId="2147483648"/>
            <pc:sldLayoutMk cId="2183467691" sldId="2147483653"/>
          </pc:sldLayoutMkLst>
        </pc:sldLayoutChg>
        <pc:sldLayoutChg chg="del">
          <pc:chgData name="Karen Wynne" userId="bef45f90-d174-4d74-8ca6-23551cd715df" providerId="ADAL" clId="{16ABED48-2DC5-4508-AB9B-1694FB60CDD5}" dt="2023-12-13T09:28:35.169" v="2" actId="2696"/>
          <pc:sldLayoutMkLst>
            <pc:docMk/>
            <pc:sldMasterMk cId="4045385948" sldId="2147483648"/>
            <pc:sldLayoutMk cId="80758824" sldId="2147483654"/>
          </pc:sldLayoutMkLst>
        </pc:sldLayoutChg>
        <pc:sldLayoutChg chg="delSp mod">
          <pc:chgData name="Karen Wynne" userId="bef45f90-d174-4d74-8ca6-23551cd715df" providerId="ADAL" clId="{16ABED48-2DC5-4508-AB9B-1694FB60CDD5}" dt="2023-12-13T09:39:44.873" v="112" actId="478"/>
          <pc:sldLayoutMkLst>
            <pc:docMk/>
            <pc:sldMasterMk cId="4045385948" sldId="2147483648"/>
            <pc:sldLayoutMk cId="3881787879" sldId="2147483655"/>
          </pc:sldLayoutMkLst>
        </pc:sldLayoutChg>
        <pc:sldLayoutChg chg="del">
          <pc:chgData name="Karen Wynne" userId="bef45f90-d174-4d74-8ca6-23551cd715df" providerId="ADAL" clId="{16ABED48-2DC5-4508-AB9B-1694FB60CDD5}" dt="2023-12-13T09:28:37.830" v="3" actId="2696"/>
          <pc:sldLayoutMkLst>
            <pc:docMk/>
            <pc:sldMasterMk cId="4045385948" sldId="2147483648"/>
            <pc:sldLayoutMk cId="3194395581" sldId="2147483656"/>
          </pc:sldLayoutMkLst>
        </pc:sldLayoutChg>
        <pc:sldLayoutChg chg="del">
          <pc:chgData name="Karen Wynne" userId="bef45f90-d174-4d74-8ca6-23551cd715df" providerId="ADAL" clId="{16ABED48-2DC5-4508-AB9B-1694FB60CDD5}" dt="2023-12-13T09:28:39.038" v="4" actId="2696"/>
          <pc:sldLayoutMkLst>
            <pc:docMk/>
            <pc:sldMasterMk cId="4045385948" sldId="2147483648"/>
            <pc:sldLayoutMk cId="1159749303" sldId="2147483657"/>
          </pc:sldLayoutMkLst>
        </pc:sldLayoutChg>
        <pc:sldLayoutChg chg="del">
          <pc:chgData name="Karen Wynne" userId="bef45f90-d174-4d74-8ca6-23551cd715df" providerId="ADAL" clId="{16ABED48-2DC5-4508-AB9B-1694FB60CDD5}" dt="2023-12-13T09:28:40.410" v="5" actId="2696"/>
          <pc:sldLayoutMkLst>
            <pc:docMk/>
            <pc:sldMasterMk cId="4045385948" sldId="2147483648"/>
            <pc:sldLayoutMk cId="981964842" sldId="2147483658"/>
          </pc:sldLayoutMkLst>
        </pc:sldLayoutChg>
        <pc:sldLayoutChg chg="del">
          <pc:chgData name="Karen Wynne" userId="bef45f90-d174-4d74-8ca6-23551cd715df" providerId="ADAL" clId="{16ABED48-2DC5-4508-AB9B-1694FB60CDD5}" dt="2023-12-13T09:28:41.681" v="6" actId="2696"/>
          <pc:sldLayoutMkLst>
            <pc:docMk/>
            <pc:sldMasterMk cId="4045385948" sldId="2147483648"/>
            <pc:sldLayoutMk cId="3819888579" sldId="2147483659"/>
          </pc:sldLayoutMkLst>
        </pc:sldLayoutChg>
        <pc:sldLayoutChg chg="delSp mod">
          <pc:chgData name="Karen Wynne" userId="bef45f90-d174-4d74-8ca6-23551cd715df" providerId="ADAL" clId="{16ABED48-2DC5-4508-AB9B-1694FB60CDD5}" dt="2023-12-13T09:39:37.980" v="111" actId="478"/>
          <pc:sldLayoutMkLst>
            <pc:docMk/>
            <pc:sldMasterMk cId="4045385948" sldId="2147483648"/>
            <pc:sldLayoutMk cId="3465221073" sldId="2147483662"/>
          </pc:sldLayoutMkLst>
        </pc:sldLayoutChg>
        <pc:sldLayoutChg chg="delSp mod">
          <pc:chgData name="Karen Wynne" userId="bef45f90-d174-4d74-8ca6-23551cd715df" providerId="ADAL" clId="{16ABED48-2DC5-4508-AB9B-1694FB60CDD5}" dt="2023-12-13T09:39:33.500" v="109" actId="478"/>
          <pc:sldLayoutMkLst>
            <pc:docMk/>
            <pc:sldMasterMk cId="4045385948" sldId="2147483648"/>
            <pc:sldLayoutMk cId="3278198539" sldId="2147483663"/>
          </pc:sldLayoutMkLst>
        </pc:sldLayoutChg>
      </pc:sldMasterChg>
    </pc:docChg>
  </pc:docChgLst>
  <pc:docChgLst>
    <pc:chgData name="Andrea Bullivant" userId="S::andrea@liverpoolworldcentre.org::bb4217fe-1434-405c-b487-ed605e842757" providerId="AD" clId="Web-{BC1C9466-C995-DD08-7BBE-2B5141ADC938}"/>
    <pc:docChg chg="addSld delSld modSld sldOrd">
      <pc:chgData name="Andrea Bullivant" userId="S::andrea@liverpoolworldcentre.org::bb4217fe-1434-405c-b487-ed605e842757" providerId="AD" clId="Web-{BC1C9466-C995-DD08-7BBE-2B5141ADC938}" dt="2025-04-04T12:15:05.657" v="617"/>
      <pc:docMkLst>
        <pc:docMk/>
      </pc:docMkLst>
      <pc:sldChg chg="modSp">
        <pc:chgData name="Andrea Bullivant" userId="S::andrea@liverpoolworldcentre.org::bb4217fe-1434-405c-b487-ed605e842757" providerId="AD" clId="Web-{BC1C9466-C995-DD08-7BBE-2B5141ADC938}" dt="2025-04-04T11:28:24.442" v="181" actId="20577"/>
        <pc:sldMkLst>
          <pc:docMk/>
          <pc:sldMk cId="1896841747" sldId="261"/>
        </pc:sldMkLst>
        <pc:spChg chg="mod">
          <ac:chgData name="Andrea Bullivant" userId="S::andrea@liverpoolworldcentre.org::bb4217fe-1434-405c-b487-ed605e842757" providerId="AD" clId="Web-{BC1C9466-C995-DD08-7BBE-2B5141ADC938}" dt="2025-04-04T11:28:24.442" v="181" actId="20577"/>
          <ac:spMkLst>
            <pc:docMk/>
            <pc:sldMk cId="1896841747" sldId="261"/>
            <ac:spMk id="3" creationId="{BDF77C9B-27FB-469E-8F52-1AF52A434786}"/>
          </ac:spMkLst>
        </pc:spChg>
      </pc:sldChg>
      <pc:sldChg chg="del">
        <pc:chgData name="Andrea Bullivant" userId="S::andrea@liverpoolworldcentre.org::bb4217fe-1434-405c-b487-ed605e842757" providerId="AD" clId="Web-{BC1C9466-C995-DD08-7BBE-2B5141ADC938}" dt="2025-04-04T12:08:35.084" v="463"/>
        <pc:sldMkLst>
          <pc:docMk/>
          <pc:sldMk cId="3480971117" sldId="290"/>
        </pc:sldMkLst>
      </pc:sldChg>
      <pc:sldChg chg="modSp ord">
        <pc:chgData name="Andrea Bullivant" userId="S::andrea@liverpoolworldcentre.org::bb4217fe-1434-405c-b487-ed605e842757" providerId="AD" clId="Web-{BC1C9466-C995-DD08-7BBE-2B5141ADC938}" dt="2025-04-04T12:09:21.398" v="475" actId="1076"/>
        <pc:sldMkLst>
          <pc:docMk/>
          <pc:sldMk cId="3863266022" sldId="345"/>
        </pc:sldMkLst>
        <pc:spChg chg="mod">
          <ac:chgData name="Andrea Bullivant" userId="S::andrea@liverpoolworldcentre.org::bb4217fe-1434-405c-b487-ed605e842757" providerId="AD" clId="Web-{BC1C9466-C995-DD08-7BBE-2B5141ADC938}" dt="2025-04-04T12:09:18.101" v="474" actId="20577"/>
          <ac:spMkLst>
            <pc:docMk/>
            <pc:sldMk cId="3863266022" sldId="345"/>
            <ac:spMk id="9" creationId="{387FB322-005A-48A3-B2F7-DD31588EEAB8}"/>
          </ac:spMkLst>
        </pc:spChg>
        <pc:picChg chg="mod">
          <ac:chgData name="Andrea Bullivant" userId="S::andrea@liverpoolworldcentre.org::bb4217fe-1434-405c-b487-ed605e842757" providerId="AD" clId="Web-{BC1C9466-C995-DD08-7BBE-2B5141ADC938}" dt="2025-04-04T12:09:21.398" v="475" actId="1076"/>
          <ac:picMkLst>
            <pc:docMk/>
            <pc:sldMk cId="3863266022" sldId="345"/>
            <ac:picMk id="3" creationId="{F78E955D-6AFB-4D87-8CD3-63046FF6C0DA}"/>
          </ac:picMkLst>
        </pc:picChg>
      </pc:sldChg>
      <pc:sldChg chg="modSp">
        <pc:chgData name="Andrea Bullivant" userId="S::andrea@liverpoolworldcentre.org::bb4217fe-1434-405c-b487-ed605e842757" providerId="AD" clId="Web-{BC1C9466-C995-DD08-7BBE-2B5141ADC938}" dt="2025-04-04T11:25:01.265" v="88" actId="20577"/>
        <pc:sldMkLst>
          <pc:docMk/>
          <pc:sldMk cId="3099996369" sldId="584"/>
        </pc:sldMkLst>
        <pc:spChg chg="mod">
          <ac:chgData name="Andrea Bullivant" userId="S::andrea@liverpoolworldcentre.org::bb4217fe-1434-405c-b487-ed605e842757" providerId="AD" clId="Web-{BC1C9466-C995-DD08-7BBE-2B5141ADC938}" dt="2025-04-04T11:23:23.997" v="72"/>
          <ac:spMkLst>
            <pc:docMk/>
            <pc:sldMk cId="3099996369" sldId="584"/>
            <ac:spMk id="6" creationId="{CAE9BB74-6B64-3CB2-92B1-89242814E049}"/>
          </ac:spMkLst>
        </pc:spChg>
        <pc:spChg chg="mod">
          <ac:chgData name="Andrea Bullivant" userId="S::andrea@liverpoolworldcentre.org::bb4217fe-1434-405c-b487-ed605e842757" providerId="AD" clId="Web-{BC1C9466-C995-DD08-7BBE-2B5141ADC938}" dt="2025-04-04T11:25:01.265" v="88" actId="20577"/>
          <ac:spMkLst>
            <pc:docMk/>
            <pc:sldMk cId="3099996369" sldId="584"/>
            <ac:spMk id="9" creationId="{7D885AA5-F53A-C78D-6BC4-6CAEBA039638}"/>
          </ac:spMkLst>
        </pc:spChg>
        <pc:spChg chg="mod">
          <ac:chgData name="Andrea Bullivant" userId="S::andrea@liverpoolworldcentre.org::bb4217fe-1434-405c-b487-ed605e842757" providerId="AD" clId="Web-{BC1C9466-C995-DD08-7BBE-2B5141ADC938}" dt="2025-04-04T11:24:36.217" v="81" actId="20577"/>
          <ac:spMkLst>
            <pc:docMk/>
            <pc:sldMk cId="3099996369" sldId="584"/>
            <ac:spMk id="21512" creationId="{266CDE88-0298-41E6-9899-BA9C32F34BE3}"/>
          </ac:spMkLst>
        </pc:spChg>
        <pc:spChg chg="mod">
          <ac:chgData name="Andrea Bullivant" userId="S::andrea@liverpoolworldcentre.org::bb4217fe-1434-405c-b487-ed605e842757" providerId="AD" clId="Web-{BC1C9466-C995-DD08-7BBE-2B5141ADC938}" dt="2025-04-04T11:23:59.482" v="75"/>
          <ac:spMkLst>
            <pc:docMk/>
            <pc:sldMk cId="3099996369" sldId="584"/>
            <ac:spMk id="21513" creationId="{471937B3-7F33-44C0-8887-6D0F20EA9635}"/>
          </ac:spMkLst>
        </pc:spChg>
      </pc:sldChg>
      <pc:sldChg chg="modSp">
        <pc:chgData name="Andrea Bullivant" userId="S::andrea@liverpoolworldcentre.org::bb4217fe-1434-405c-b487-ed605e842757" providerId="AD" clId="Web-{BC1C9466-C995-DD08-7BBE-2B5141ADC938}" dt="2025-04-04T11:28:10.301" v="180" actId="20577"/>
        <pc:sldMkLst>
          <pc:docMk/>
          <pc:sldMk cId="3084723750" sldId="1376"/>
        </pc:sldMkLst>
        <pc:spChg chg="mod">
          <ac:chgData name="Andrea Bullivant" userId="S::andrea@liverpoolworldcentre.org::bb4217fe-1434-405c-b487-ed605e842757" providerId="AD" clId="Web-{BC1C9466-C995-DD08-7BBE-2B5141ADC938}" dt="2025-04-04T11:28:10.301" v="180" actId="20577"/>
          <ac:spMkLst>
            <pc:docMk/>
            <pc:sldMk cId="3084723750" sldId="1376"/>
            <ac:spMk id="4" creationId="{9BD21D30-3906-BD52-BCBD-867F91C97F07}"/>
          </ac:spMkLst>
        </pc:spChg>
        <pc:spChg chg="mod">
          <ac:chgData name="Andrea Bullivant" userId="S::andrea@liverpoolworldcentre.org::bb4217fe-1434-405c-b487-ed605e842757" providerId="AD" clId="Web-{BC1C9466-C995-DD08-7BBE-2B5141ADC938}" dt="2025-04-04T11:28:06.551" v="179" actId="20577"/>
          <ac:spMkLst>
            <pc:docMk/>
            <pc:sldMk cId="3084723750" sldId="1376"/>
            <ac:spMk id="5" creationId="{8235DAD1-4E3A-A5D5-6641-19A6A9C35BFC}"/>
          </ac:spMkLst>
        </pc:spChg>
        <pc:spChg chg="mod">
          <ac:chgData name="Andrea Bullivant" userId="S::andrea@liverpoolworldcentre.org::bb4217fe-1434-405c-b487-ed605e842757" providerId="AD" clId="Web-{BC1C9466-C995-DD08-7BBE-2B5141ADC938}" dt="2025-04-04T11:27:59.738" v="178" actId="20577"/>
          <ac:spMkLst>
            <pc:docMk/>
            <pc:sldMk cId="3084723750" sldId="1376"/>
            <ac:spMk id="7" creationId="{27BD5C89-D807-7EDD-194E-EAAB52DAEDEC}"/>
          </ac:spMkLst>
        </pc:spChg>
      </pc:sldChg>
      <pc:sldChg chg="modSp">
        <pc:chgData name="Andrea Bullivant" userId="S::andrea@liverpoolworldcentre.org::bb4217fe-1434-405c-b487-ed605e842757" providerId="AD" clId="Web-{BC1C9466-C995-DD08-7BBE-2B5141ADC938}" dt="2025-04-04T11:20:08.335" v="1" actId="20577"/>
        <pc:sldMkLst>
          <pc:docMk/>
          <pc:sldMk cId="1413227182" sldId="9521"/>
        </pc:sldMkLst>
        <pc:spChg chg="mod">
          <ac:chgData name="Andrea Bullivant" userId="S::andrea@liverpoolworldcentre.org::bb4217fe-1434-405c-b487-ed605e842757" providerId="AD" clId="Web-{BC1C9466-C995-DD08-7BBE-2B5141ADC938}" dt="2025-04-04T11:20:08.335" v="1" actId="20577"/>
          <ac:spMkLst>
            <pc:docMk/>
            <pc:sldMk cId="1413227182" sldId="9521"/>
            <ac:spMk id="9" creationId="{C88E1469-FD2E-C74E-BDAD-D02F6E5B222B}"/>
          </ac:spMkLst>
        </pc:spChg>
      </pc:sldChg>
      <pc:sldChg chg="modSp">
        <pc:chgData name="Andrea Bullivant" userId="S::andrea@liverpoolworldcentre.org::bb4217fe-1434-405c-b487-ed605e842757" providerId="AD" clId="Web-{BC1C9466-C995-DD08-7BBE-2B5141ADC938}" dt="2025-04-04T11:27:47.785" v="177" actId="20577"/>
        <pc:sldMkLst>
          <pc:docMk/>
          <pc:sldMk cId="3146556383" sldId="9588"/>
        </pc:sldMkLst>
        <pc:spChg chg="mod">
          <ac:chgData name="Andrea Bullivant" userId="S::andrea@liverpoolworldcentre.org::bb4217fe-1434-405c-b487-ed605e842757" providerId="AD" clId="Web-{BC1C9466-C995-DD08-7BBE-2B5141ADC938}" dt="2025-04-04T11:27:47.785" v="177" actId="20577"/>
          <ac:spMkLst>
            <pc:docMk/>
            <pc:sldMk cId="3146556383" sldId="9588"/>
            <ac:spMk id="27" creationId="{E4C879AE-107F-F26E-C383-685228B4CB7A}"/>
          </ac:spMkLst>
        </pc:spChg>
      </pc:sldChg>
      <pc:sldChg chg="modSp ord">
        <pc:chgData name="Andrea Bullivant" userId="S::andrea@liverpoolworldcentre.org::bb4217fe-1434-405c-b487-ed605e842757" providerId="AD" clId="Web-{BC1C9466-C995-DD08-7BBE-2B5141ADC938}" dt="2025-04-04T11:59:29.039" v="430"/>
        <pc:sldMkLst>
          <pc:docMk/>
          <pc:sldMk cId="4188041146" sldId="9597"/>
        </pc:sldMkLst>
      </pc:sldChg>
      <pc:sldChg chg="modSp">
        <pc:chgData name="Andrea Bullivant" userId="S::andrea@liverpoolworldcentre.org::bb4217fe-1434-405c-b487-ed605e842757" providerId="AD" clId="Web-{BC1C9466-C995-DD08-7BBE-2B5141ADC938}" dt="2025-04-04T12:15:05.657" v="617"/>
        <pc:sldMkLst>
          <pc:docMk/>
          <pc:sldMk cId="2742374369" sldId="9601"/>
        </pc:sldMkLst>
        <pc:graphicFrameChg chg="mod modGraphic">
          <ac:chgData name="Andrea Bullivant" userId="S::andrea@liverpoolworldcentre.org::bb4217fe-1434-405c-b487-ed605e842757" providerId="AD" clId="Web-{BC1C9466-C995-DD08-7BBE-2B5141ADC938}" dt="2025-04-04T12:15:05.657" v="617"/>
          <ac:graphicFrameMkLst>
            <pc:docMk/>
            <pc:sldMk cId="2742374369" sldId="9601"/>
            <ac:graphicFrameMk id="6" creationId="{9E922042-B75A-4A0A-BB0C-8732A97A0517}"/>
          </ac:graphicFrameMkLst>
        </pc:graphicFrameChg>
      </pc:sldChg>
      <pc:sldChg chg="addSp delSp modSp ord modNotes">
        <pc:chgData name="Andrea Bullivant" userId="S::andrea@liverpoolworldcentre.org::bb4217fe-1434-405c-b487-ed605e842757" providerId="AD" clId="Web-{BC1C9466-C995-DD08-7BBE-2B5141ADC938}" dt="2025-04-04T11:54:08.171" v="429" actId="20577"/>
        <pc:sldMkLst>
          <pc:docMk/>
          <pc:sldMk cId="3544293184" sldId="9603"/>
        </pc:sldMkLst>
        <pc:spChg chg="mod">
          <ac:chgData name="Andrea Bullivant" userId="S::andrea@liverpoolworldcentre.org::bb4217fe-1434-405c-b487-ed605e842757" providerId="AD" clId="Web-{BC1C9466-C995-DD08-7BBE-2B5141ADC938}" dt="2025-04-04T11:54:08.171" v="429" actId="20577"/>
          <ac:spMkLst>
            <pc:docMk/>
            <pc:sldMk cId="3544293184" sldId="9603"/>
            <ac:spMk id="5" creationId="{9755AF76-12E4-44A1-9F93-1CFB0B52C79D}"/>
          </ac:spMkLst>
        </pc:spChg>
        <pc:spChg chg="add mod">
          <ac:chgData name="Andrea Bullivant" userId="S::andrea@liverpoolworldcentre.org::bb4217fe-1434-405c-b487-ed605e842757" providerId="AD" clId="Web-{BC1C9466-C995-DD08-7BBE-2B5141ADC938}" dt="2025-04-04T11:53:17.060" v="426" actId="20577"/>
          <ac:spMkLst>
            <pc:docMk/>
            <pc:sldMk cId="3544293184" sldId="9603"/>
            <ac:spMk id="11" creationId="{87174419-6C1D-BBBD-20C8-B10FA6FC5900}"/>
          </ac:spMkLst>
        </pc:spChg>
        <pc:spChg chg="mod">
          <ac:chgData name="Andrea Bullivant" userId="S::andrea@liverpoolworldcentre.org::bb4217fe-1434-405c-b487-ed605e842757" providerId="AD" clId="Web-{BC1C9466-C995-DD08-7BBE-2B5141ADC938}" dt="2025-04-04T11:52:12.777" v="387" actId="20577"/>
          <ac:spMkLst>
            <pc:docMk/>
            <pc:sldMk cId="3544293184" sldId="9603"/>
            <ac:spMk id="13" creationId="{627F1AAC-8997-4D4A-9C0C-FA961DFFAE96}"/>
          </ac:spMkLst>
        </pc:spChg>
        <pc:spChg chg="mod">
          <ac:chgData name="Andrea Bullivant" userId="S::andrea@liverpoolworldcentre.org::bb4217fe-1434-405c-b487-ed605e842757" providerId="AD" clId="Web-{BC1C9466-C995-DD08-7BBE-2B5141ADC938}" dt="2025-04-04T11:52:20.527" v="389" actId="20577"/>
          <ac:spMkLst>
            <pc:docMk/>
            <pc:sldMk cId="3544293184" sldId="9603"/>
            <ac:spMk id="21" creationId="{F926F3EA-E025-4186-84DE-31D5F74CF0DC}"/>
          </ac:spMkLst>
        </pc:spChg>
        <pc:spChg chg="mod">
          <ac:chgData name="Andrea Bullivant" userId="S::andrea@liverpoolworldcentre.org::bb4217fe-1434-405c-b487-ed605e842757" providerId="AD" clId="Web-{BC1C9466-C995-DD08-7BBE-2B5141ADC938}" dt="2025-04-04T11:52:03.042" v="385" actId="20577"/>
          <ac:spMkLst>
            <pc:docMk/>
            <pc:sldMk cId="3544293184" sldId="9603"/>
            <ac:spMk id="23" creationId="{E0BA7B0E-38F6-49AB-818A-B5E0CE54E775}"/>
          </ac:spMkLst>
        </pc:spChg>
        <pc:spChg chg="mod">
          <ac:chgData name="Andrea Bullivant" userId="S::andrea@liverpoolworldcentre.org::bb4217fe-1434-405c-b487-ed605e842757" providerId="AD" clId="Web-{BC1C9466-C995-DD08-7BBE-2B5141ADC938}" dt="2025-04-04T11:52:29.809" v="391" actId="20577"/>
          <ac:spMkLst>
            <pc:docMk/>
            <pc:sldMk cId="3544293184" sldId="9603"/>
            <ac:spMk id="25" creationId="{7099AA2F-0601-4223-8A57-9991AC60D27E}"/>
          </ac:spMkLst>
        </pc:spChg>
        <pc:picChg chg="mod">
          <ac:chgData name="Andrea Bullivant" userId="S::andrea@liverpoolworldcentre.org::bb4217fe-1434-405c-b487-ed605e842757" providerId="AD" clId="Web-{BC1C9466-C995-DD08-7BBE-2B5141ADC938}" dt="2025-04-04T11:50:26.946" v="352" actId="1076"/>
          <ac:picMkLst>
            <pc:docMk/>
            <pc:sldMk cId="3544293184" sldId="9603"/>
            <ac:picMk id="4" creationId="{82BAA5C9-7EF9-4138-BB21-B71EEAB3D25E}"/>
          </ac:picMkLst>
        </pc:picChg>
        <pc:picChg chg="mod">
          <ac:chgData name="Andrea Bullivant" userId="S::andrea@liverpoolworldcentre.org::bb4217fe-1434-405c-b487-ed605e842757" providerId="AD" clId="Web-{BC1C9466-C995-DD08-7BBE-2B5141ADC938}" dt="2025-04-04T11:50:20.118" v="350" actId="1076"/>
          <ac:picMkLst>
            <pc:docMk/>
            <pc:sldMk cId="3544293184" sldId="9603"/>
            <ac:picMk id="6" creationId="{37544249-7BDE-4511-B728-E664BA0B6DD7}"/>
          </ac:picMkLst>
        </pc:picChg>
        <pc:picChg chg="mod">
          <ac:chgData name="Andrea Bullivant" userId="S::andrea@liverpoolworldcentre.org::bb4217fe-1434-405c-b487-ed605e842757" providerId="AD" clId="Web-{BC1C9466-C995-DD08-7BBE-2B5141ADC938}" dt="2025-04-04T11:51:42.698" v="380" actId="1076"/>
          <ac:picMkLst>
            <pc:docMk/>
            <pc:sldMk cId="3544293184" sldId="9603"/>
            <ac:picMk id="10" creationId="{5B70004B-3BBF-31C4-47FF-A9BA1981D480}"/>
          </ac:picMkLst>
        </pc:picChg>
        <pc:picChg chg="mod">
          <ac:chgData name="Andrea Bullivant" userId="S::andrea@liverpoolworldcentre.org::bb4217fe-1434-405c-b487-ed605e842757" providerId="AD" clId="Web-{BC1C9466-C995-DD08-7BBE-2B5141ADC938}" dt="2025-04-04T11:53:44.061" v="428" actId="1076"/>
          <ac:picMkLst>
            <pc:docMk/>
            <pc:sldMk cId="3544293184" sldId="9603"/>
            <ac:picMk id="15" creationId="{54E19A7D-6D00-416E-B2FB-F72C377EF88D}"/>
          </ac:picMkLst>
        </pc:picChg>
      </pc:sldChg>
      <pc:sldChg chg="modSp">
        <pc:chgData name="Andrea Bullivant" userId="S::andrea@liverpoolworldcentre.org::bb4217fe-1434-405c-b487-ed605e842757" providerId="AD" clId="Web-{BC1C9466-C995-DD08-7BBE-2B5141ADC938}" dt="2025-04-04T11:26:35.283" v="160" actId="20577"/>
        <pc:sldMkLst>
          <pc:docMk/>
          <pc:sldMk cId="3484481753" sldId="9606"/>
        </pc:sldMkLst>
        <pc:spChg chg="mod">
          <ac:chgData name="Andrea Bullivant" userId="S::andrea@liverpoolworldcentre.org::bb4217fe-1434-405c-b487-ed605e842757" providerId="AD" clId="Web-{BC1C9466-C995-DD08-7BBE-2B5141ADC938}" dt="2025-04-04T11:26:35.283" v="160" actId="20577"/>
          <ac:spMkLst>
            <pc:docMk/>
            <pc:sldMk cId="3484481753" sldId="9606"/>
            <ac:spMk id="5" creationId="{908C52A2-650C-4F2E-8419-121615975F97}"/>
          </ac:spMkLst>
        </pc:spChg>
        <pc:spChg chg="mod">
          <ac:chgData name="Andrea Bullivant" userId="S::andrea@liverpoolworldcentre.org::bb4217fe-1434-405c-b487-ed605e842757" providerId="AD" clId="Web-{BC1C9466-C995-DD08-7BBE-2B5141ADC938}" dt="2025-04-04T11:26:22.986" v="158" actId="1076"/>
          <ac:spMkLst>
            <pc:docMk/>
            <pc:sldMk cId="3484481753" sldId="9606"/>
            <ac:spMk id="11" creationId="{5BB8D16F-9DD9-4F93-83E9-1661E9164925}"/>
          </ac:spMkLst>
        </pc:spChg>
      </pc:sldChg>
      <pc:sldChg chg="modSp">
        <pc:chgData name="Andrea Bullivant" userId="S::andrea@liverpoolworldcentre.org::bb4217fe-1434-405c-b487-ed605e842757" providerId="AD" clId="Web-{BC1C9466-C995-DD08-7BBE-2B5141ADC938}" dt="2025-04-04T11:27:29.784" v="176" actId="20577"/>
        <pc:sldMkLst>
          <pc:docMk/>
          <pc:sldMk cId="913219453" sldId="9621"/>
        </pc:sldMkLst>
        <pc:spChg chg="mod">
          <ac:chgData name="Andrea Bullivant" userId="S::andrea@liverpoolworldcentre.org::bb4217fe-1434-405c-b487-ed605e842757" providerId="AD" clId="Web-{BC1C9466-C995-DD08-7BBE-2B5141ADC938}" dt="2025-04-04T11:27:24.472" v="175" actId="20577"/>
          <ac:spMkLst>
            <pc:docMk/>
            <pc:sldMk cId="913219453" sldId="9621"/>
            <ac:spMk id="3" creationId="{BFAFEA8C-86B8-411C-3BB1-CFE7118B643C}"/>
          </ac:spMkLst>
        </pc:spChg>
        <pc:spChg chg="mod">
          <ac:chgData name="Andrea Bullivant" userId="S::andrea@liverpoolworldcentre.org::bb4217fe-1434-405c-b487-ed605e842757" providerId="AD" clId="Web-{BC1C9466-C995-DD08-7BBE-2B5141ADC938}" dt="2025-04-04T11:27:29.784" v="176" actId="20577"/>
          <ac:spMkLst>
            <pc:docMk/>
            <pc:sldMk cId="913219453" sldId="9621"/>
            <ac:spMk id="6" creationId="{CA760574-4DC6-293A-9597-AB9000D85E26}"/>
          </ac:spMkLst>
        </pc:spChg>
        <pc:spChg chg="mod">
          <ac:chgData name="Andrea Bullivant" userId="S::andrea@liverpoolworldcentre.org::bb4217fe-1434-405c-b487-ed605e842757" providerId="AD" clId="Web-{BC1C9466-C995-DD08-7BBE-2B5141ADC938}" dt="2025-04-04T11:27:15.096" v="173" actId="20577"/>
          <ac:spMkLst>
            <pc:docMk/>
            <pc:sldMk cId="913219453" sldId="9621"/>
            <ac:spMk id="7" creationId="{DAA90669-2B58-CF0E-9965-0410642E22C3}"/>
          </ac:spMkLst>
        </pc:spChg>
      </pc:sldChg>
      <pc:sldChg chg="modNotes">
        <pc:chgData name="Andrea Bullivant" userId="S::andrea@liverpoolworldcentre.org::bb4217fe-1434-405c-b487-ed605e842757" providerId="AD" clId="Web-{BC1C9466-C995-DD08-7BBE-2B5141ADC938}" dt="2025-04-04T12:08:54.569" v="466"/>
        <pc:sldMkLst>
          <pc:docMk/>
          <pc:sldMk cId="3539848921" sldId="9646"/>
        </pc:sldMkLst>
      </pc:sldChg>
      <pc:sldChg chg="modSp">
        <pc:chgData name="Andrea Bullivant" userId="S::andrea@liverpoolworldcentre.org::bb4217fe-1434-405c-b487-ed605e842757" providerId="AD" clId="Web-{BC1C9466-C995-DD08-7BBE-2B5141ADC938}" dt="2025-04-04T11:21:59.244" v="65" actId="14100"/>
        <pc:sldMkLst>
          <pc:docMk/>
          <pc:sldMk cId="1911185943" sldId="9648"/>
        </pc:sldMkLst>
      </pc:sldChg>
      <pc:sldChg chg="modSp">
        <pc:chgData name="Andrea Bullivant" userId="S::andrea@liverpoolworldcentre.org::bb4217fe-1434-405c-b487-ed605e842757" providerId="AD" clId="Web-{BC1C9466-C995-DD08-7BBE-2B5141ADC938}" dt="2025-04-04T11:25:43.703" v="155"/>
        <pc:sldMkLst>
          <pc:docMk/>
          <pc:sldMk cId="1477017356" sldId="9651"/>
        </pc:sldMkLst>
        <pc:graphicFrameChg chg="mod modGraphic">
          <ac:chgData name="Andrea Bullivant" userId="S::andrea@liverpoolworldcentre.org::bb4217fe-1434-405c-b487-ed605e842757" providerId="AD" clId="Web-{BC1C9466-C995-DD08-7BBE-2B5141ADC938}" dt="2025-04-04T11:25:43.703" v="155"/>
          <ac:graphicFrameMkLst>
            <pc:docMk/>
            <pc:sldMk cId="1477017356" sldId="9651"/>
            <ac:graphicFrameMk id="5" creationId="{1D409C6A-B89E-188D-6506-49BB74182AE6}"/>
          </ac:graphicFrameMkLst>
        </pc:graphicFrameChg>
      </pc:sldChg>
      <pc:sldChg chg="modSp">
        <pc:chgData name="Andrea Bullivant" userId="S::andrea@liverpoolworldcentre.org::bb4217fe-1434-405c-b487-ed605e842757" providerId="AD" clId="Web-{BC1C9466-C995-DD08-7BBE-2B5141ADC938}" dt="2025-04-04T11:26:04.767" v="157" actId="20577"/>
        <pc:sldMkLst>
          <pc:docMk/>
          <pc:sldMk cId="2565752103" sldId="9652"/>
        </pc:sldMkLst>
        <pc:spChg chg="mod">
          <ac:chgData name="Andrea Bullivant" userId="S::andrea@liverpoolworldcentre.org::bb4217fe-1434-405c-b487-ed605e842757" providerId="AD" clId="Web-{BC1C9466-C995-DD08-7BBE-2B5141ADC938}" dt="2025-04-04T11:26:04.767" v="157" actId="20577"/>
          <ac:spMkLst>
            <pc:docMk/>
            <pc:sldMk cId="2565752103" sldId="9652"/>
            <ac:spMk id="12" creationId="{A7C5ACA2-843B-6B0F-AF5B-D93271BA002D}"/>
          </ac:spMkLst>
        </pc:spChg>
      </pc:sldChg>
      <pc:sldChg chg="modSp">
        <pc:chgData name="Andrea Bullivant" userId="S::andrea@liverpoolworldcentre.org::bb4217fe-1434-405c-b487-ed605e842757" providerId="AD" clId="Web-{BC1C9466-C995-DD08-7BBE-2B5141ADC938}" dt="2025-04-04T11:35:34.282" v="185" actId="1076"/>
        <pc:sldMkLst>
          <pc:docMk/>
          <pc:sldMk cId="3058553280" sldId="9654"/>
        </pc:sldMkLst>
        <pc:spChg chg="mod">
          <ac:chgData name="Andrea Bullivant" userId="S::andrea@liverpoolworldcentre.org::bb4217fe-1434-405c-b487-ed605e842757" providerId="AD" clId="Web-{BC1C9466-C995-DD08-7BBE-2B5141ADC938}" dt="2025-04-04T11:35:34.282" v="185" actId="1076"/>
          <ac:spMkLst>
            <pc:docMk/>
            <pc:sldMk cId="3058553280" sldId="9654"/>
            <ac:spMk id="17" creationId="{8045987A-DF22-4992-984B-C1BE4E224346}"/>
          </ac:spMkLst>
        </pc:spChg>
        <pc:spChg chg="mod">
          <ac:chgData name="Andrea Bullivant" userId="S::andrea@liverpoolworldcentre.org::bb4217fe-1434-405c-b487-ed605e842757" providerId="AD" clId="Web-{BC1C9466-C995-DD08-7BBE-2B5141ADC938}" dt="2025-04-04T11:35:26.578" v="184" actId="1076"/>
          <ac:spMkLst>
            <pc:docMk/>
            <pc:sldMk cId="3058553280" sldId="9654"/>
            <ac:spMk id="20" creationId="{1DCC570F-EE25-4CB2-80C3-F04C7961A82D}"/>
          </ac:spMkLst>
        </pc:spChg>
      </pc:sldChg>
      <pc:sldChg chg="addSp delSp modSp new mod setBg">
        <pc:chgData name="Andrea Bullivant" userId="S::andrea@liverpoolworldcentre.org::bb4217fe-1434-405c-b487-ed605e842757" providerId="AD" clId="Web-{BC1C9466-C995-DD08-7BBE-2B5141ADC938}" dt="2025-04-04T12:04:55.016" v="462" actId="1076"/>
        <pc:sldMkLst>
          <pc:docMk/>
          <pc:sldMk cId="252063119" sldId="9655"/>
        </pc:sldMkLst>
        <pc:spChg chg="add mod">
          <ac:chgData name="Andrea Bullivant" userId="S::andrea@liverpoolworldcentre.org::bb4217fe-1434-405c-b487-ed605e842757" providerId="AD" clId="Web-{BC1C9466-C995-DD08-7BBE-2B5141ADC938}" dt="2025-04-04T11:38:23.958" v="209" actId="14100"/>
          <ac:spMkLst>
            <pc:docMk/>
            <pc:sldMk cId="252063119" sldId="9655"/>
            <ac:spMk id="2" creationId="{96296C8A-D187-5004-E7A4-E3CA0E596694}"/>
          </ac:spMkLst>
        </pc:spChg>
        <pc:spChg chg="add mod">
          <ac:chgData name="Andrea Bullivant" userId="S::andrea@liverpoolworldcentre.org::bb4217fe-1434-405c-b487-ed605e842757" providerId="AD" clId="Web-{BC1C9466-C995-DD08-7BBE-2B5141ADC938}" dt="2025-04-04T11:38:17.380" v="207" actId="1076"/>
          <ac:spMkLst>
            <pc:docMk/>
            <pc:sldMk cId="252063119" sldId="9655"/>
            <ac:spMk id="3" creationId="{B9CCD416-9819-6CE8-CDFC-95AB1529E815}"/>
          </ac:spMkLst>
        </pc:spChg>
        <pc:spChg chg="add mod">
          <ac:chgData name="Andrea Bullivant" userId="S::andrea@liverpoolworldcentre.org::bb4217fe-1434-405c-b487-ed605e842757" providerId="AD" clId="Web-{BC1C9466-C995-DD08-7BBE-2B5141ADC938}" dt="2025-04-04T11:38:27.146" v="210" actId="14100"/>
          <ac:spMkLst>
            <pc:docMk/>
            <pc:sldMk cId="252063119" sldId="9655"/>
            <ac:spMk id="4" creationId="{83D88294-57E5-D889-8CBA-6AFD86C5BB98}"/>
          </ac:spMkLst>
        </pc:spChg>
        <pc:spChg chg="add mod">
          <ac:chgData name="Andrea Bullivant" userId="S::andrea@liverpoolworldcentre.org::bb4217fe-1434-405c-b487-ed605e842757" providerId="AD" clId="Web-{BC1C9466-C995-DD08-7BBE-2B5141ADC938}" dt="2025-04-04T11:42:48.059" v="316" actId="20577"/>
          <ac:spMkLst>
            <pc:docMk/>
            <pc:sldMk cId="252063119" sldId="9655"/>
            <ac:spMk id="8" creationId="{AC890F5A-EA7B-0865-8D3D-0798A4C47045}"/>
          </ac:spMkLst>
        </pc:spChg>
        <pc:spChg chg="add mod">
          <ac:chgData name="Andrea Bullivant" userId="S::andrea@liverpoolworldcentre.org::bb4217fe-1434-405c-b487-ed605e842757" providerId="AD" clId="Web-{BC1C9466-C995-DD08-7BBE-2B5141ADC938}" dt="2025-04-04T11:42:57.481" v="318" actId="20577"/>
          <ac:spMkLst>
            <pc:docMk/>
            <pc:sldMk cId="252063119" sldId="9655"/>
            <ac:spMk id="9" creationId="{31E7A42A-210A-899A-95B5-4E969EB7C160}"/>
          </ac:spMkLst>
        </pc:spChg>
        <pc:spChg chg="add mod">
          <ac:chgData name="Andrea Bullivant" userId="S::andrea@liverpoolworldcentre.org::bb4217fe-1434-405c-b487-ed605e842757" providerId="AD" clId="Web-{BC1C9466-C995-DD08-7BBE-2B5141ADC938}" dt="2025-04-04T12:04:55.016" v="462" actId="1076"/>
          <ac:spMkLst>
            <pc:docMk/>
            <pc:sldMk cId="252063119" sldId="9655"/>
            <ac:spMk id="13" creationId="{8FCF9675-7770-1D4E-113A-AE2B08E74B3E}"/>
          </ac:spMkLst>
        </pc:spChg>
        <pc:picChg chg="add mod">
          <ac:chgData name="Andrea Bullivant" userId="S::andrea@liverpoolworldcentre.org::bb4217fe-1434-405c-b487-ed605e842757" providerId="AD" clId="Web-{BC1C9466-C995-DD08-7BBE-2B5141ADC938}" dt="2025-04-04T11:40:13.383" v="217" actId="14100"/>
          <ac:picMkLst>
            <pc:docMk/>
            <pc:sldMk cId="252063119" sldId="9655"/>
            <ac:picMk id="7" creationId="{AC7BC7C5-5AAE-15EA-A454-FFE95247DEA0}"/>
          </ac:picMkLst>
        </pc:picChg>
        <pc:cxnChg chg="add">
          <ac:chgData name="Andrea Bullivant" userId="S::andrea@liverpoolworldcentre.org::bb4217fe-1434-405c-b487-ed605e842757" providerId="AD" clId="Web-{BC1C9466-C995-DD08-7BBE-2B5141ADC938}" dt="2025-04-04T11:43:09.903" v="319"/>
          <ac:cxnSpMkLst>
            <pc:docMk/>
            <pc:sldMk cId="252063119" sldId="9655"/>
            <ac:cxnSpMk id="10" creationId="{DFD5B0CD-8DA6-A066-E8C8-D6D70F8272BE}"/>
          </ac:cxnSpMkLst>
        </pc:cxnChg>
        <pc:cxnChg chg="add">
          <ac:chgData name="Andrea Bullivant" userId="S::andrea@liverpoolworldcentre.org::bb4217fe-1434-405c-b487-ed605e842757" providerId="AD" clId="Web-{BC1C9466-C995-DD08-7BBE-2B5141ADC938}" dt="2025-04-04T11:43:18.638" v="320"/>
          <ac:cxnSpMkLst>
            <pc:docMk/>
            <pc:sldMk cId="252063119" sldId="9655"/>
            <ac:cxnSpMk id="11" creationId="{4EDFAC90-CA81-D60A-C908-81F0E4DF0D75}"/>
          </ac:cxnSpMkLst>
        </pc:cxnChg>
        <pc:cxnChg chg="add">
          <ac:chgData name="Andrea Bullivant" userId="S::andrea@liverpoolworldcentre.org::bb4217fe-1434-405c-b487-ed605e842757" providerId="AD" clId="Web-{BC1C9466-C995-DD08-7BBE-2B5141ADC938}" dt="2025-04-04T11:43:26.732" v="321"/>
          <ac:cxnSpMkLst>
            <pc:docMk/>
            <pc:sldMk cId="252063119" sldId="9655"/>
            <ac:cxnSpMk id="12" creationId="{D3079E7C-4271-F88D-9567-2E145C9A5BD9}"/>
          </ac:cxnSpMkLst>
        </pc:cxnChg>
      </pc:sldChg>
    </pc:docChg>
  </pc:docChgLst>
  <pc:docChgLst>
    <pc:chgData name="Andrea Bullivant" userId="S::andrea@liverpoolworldcentre.org::bb4217fe-1434-405c-b487-ed605e842757" providerId="AD" clId="Web-{A6CD8708-F4A0-AF8E-7715-06ABDF54ADD7}"/>
    <pc:docChg chg="modSld">
      <pc:chgData name="Andrea Bullivant" userId="S::andrea@liverpoolworldcentre.org::bb4217fe-1434-405c-b487-ed605e842757" providerId="AD" clId="Web-{A6CD8708-F4A0-AF8E-7715-06ABDF54ADD7}" dt="2025-05-01T14:55:28.253" v="107" actId="1076"/>
      <pc:docMkLst>
        <pc:docMk/>
      </pc:docMkLst>
      <pc:sldChg chg="delSp modSp">
        <pc:chgData name="Andrea Bullivant" userId="S::andrea@liverpoolworldcentre.org::bb4217fe-1434-405c-b487-ed605e842757" providerId="AD" clId="Web-{A6CD8708-F4A0-AF8E-7715-06ABDF54ADD7}" dt="2025-05-01T14:48:42.166" v="10"/>
        <pc:sldMkLst>
          <pc:docMk/>
          <pc:sldMk cId="3146556383" sldId="9588"/>
        </pc:sldMkLst>
        <pc:picChg chg="mod">
          <ac:chgData name="Andrea Bullivant" userId="S::andrea@liverpoolworldcentre.org::bb4217fe-1434-405c-b487-ed605e842757" providerId="AD" clId="Web-{A6CD8708-F4A0-AF8E-7715-06ABDF54ADD7}" dt="2025-05-01T14:37:41.915" v="6" actId="1076"/>
          <ac:picMkLst>
            <pc:docMk/>
            <pc:sldMk cId="3146556383" sldId="9588"/>
            <ac:picMk id="2" creationId="{4A46613B-39EB-47AC-B37E-1EB23385CC11}"/>
          </ac:picMkLst>
        </pc:picChg>
      </pc:sldChg>
      <pc:sldChg chg="addSp delSp modSp">
        <pc:chgData name="Andrea Bullivant" userId="S::andrea@liverpoolworldcentre.org::bb4217fe-1434-405c-b487-ed605e842757" providerId="AD" clId="Web-{A6CD8708-F4A0-AF8E-7715-06ABDF54ADD7}" dt="2025-05-01T14:55:28.253" v="107" actId="1076"/>
        <pc:sldMkLst>
          <pc:docMk/>
          <pc:sldMk cId="913219453" sldId="9621"/>
        </pc:sldMkLst>
        <pc:spChg chg="mod">
          <ac:chgData name="Andrea Bullivant" userId="S::andrea@liverpoolworldcentre.org::bb4217fe-1434-405c-b487-ed605e842757" providerId="AD" clId="Web-{A6CD8708-F4A0-AF8E-7715-06ABDF54ADD7}" dt="2025-05-01T14:55:17.550" v="81" actId="1076"/>
          <ac:spMkLst>
            <pc:docMk/>
            <pc:sldMk cId="913219453" sldId="9621"/>
            <ac:spMk id="3" creationId="{BFAFEA8C-86B8-411C-3BB1-CFE7118B643C}"/>
          </ac:spMkLst>
        </pc:spChg>
        <pc:spChg chg="mod">
          <ac:chgData name="Andrea Bullivant" userId="S::andrea@liverpoolworldcentre.org::bb4217fe-1434-405c-b487-ed605e842757" providerId="AD" clId="Web-{A6CD8708-F4A0-AF8E-7715-06ABDF54ADD7}" dt="2025-05-01T14:55:17.909" v="82" actId="1076"/>
          <ac:spMkLst>
            <pc:docMk/>
            <pc:sldMk cId="913219453" sldId="9621"/>
            <ac:spMk id="6" creationId="{CA760574-4DC6-293A-9597-AB9000D85E26}"/>
          </ac:spMkLst>
        </pc:spChg>
        <pc:spChg chg="mod">
          <ac:chgData name="Andrea Bullivant" userId="S::andrea@liverpoolworldcentre.org::bb4217fe-1434-405c-b487-ed605e842757" providerId="AD" clId="Web-{A6CD8708-F4A0-AF8E-7715-06ABDF54ADD7}" dt="2025-05-01T14:51:07.669" v="19" actId="1076"/>
          <ac:spMkLst>
            <pc:docMk/>
            <pc:sldMk cId="913219453" sldId="9621"/>
            <ac:spMk id="7" creationId="{DAA90669-2B58-CF0E-9965-0410642E22C3}"/>
          </ac:spMkLst>
        </pc:spChg>
        <pc:picChg chg="mod">
          <ac:chgData name="Andrea Bullivant" userId="S::andrea@liverpoolworldcentre.org::bb4217fe-1434-405c-b487-ed605e842757" providerId="AD" clId="Web-{A6CD8708-F4A0-AF8E-7715-06ABDF54ADD7}" dt="2025-05-01T14:55:27.769" v="106" actId="1076"/>
          <ac:picMkLst>
            <pc:docMk/>
            <pc:sldMk cId="913219453" sldId="9621"/>
            <ac:picMk id="4" creationId="{D9C3B31C-AED8-550A-B1E5-085B4AF53C93}"/>
          </ac:picMkLst>
        </pc:picChg>
        <pc:picChg chg="mod">
          <ac:chgData name="Andrea Bullivant" userId="S::andrea@liverpoolworldcentre.org::bb4217fe-1434-405c-b487-ed605e842757" providerId="AD" clId="Web-{A6CD8708-F4A0-AF8E-7715-06ABDF54ADD7}" dt="2025-05-01T14:55:26.738" v="104" actId="1076"/>
          <ac:picMkLst>
            <pc:docMk/>
            <pc:sldMk cId="913219453" sldId="9621"/>
            <ac:picMk id="5" creationId="{6690DA2C-A664-FBAC-9EC6-7D067018001E}"/>
          </ac:picMkLst>
        </pc:picChg>
      </pc:sldChg>
    </pc:docChg>
  </pc:docChgLst>
  <pc:docChgLst>
    <pc:chgData name="Fizza Hasan" userId="51286cdc-62b6-4770-9918-f5f8f0ef3d70" providerId="ADAL" clId="{6F9372CA-7F93-4FC6-BF6C-615E52187235}"/>
    <pc:docChg chg="custSel modSld">
      <pc:chgData name="Fizza Hasan" userId="51286cdc-62b6-4770-9918-f5f8f0ef3d70" providerId="ADAL" clId="{6F9372CA-7F93-4FC6-BF6C-615E52187235}" dt="2025-04-02T13:36:54.951" v="109" actId="1076"/>
      <pc:docMkLst>
        <pc:docMk/>
      </pc:docMkLst>
      <pc:sldChg chg="addSp modSp mod">
        <pc:chgData name="Fizza Hasan" userId="51286cdc-62b6-4770-9918-f5f8f0ef3d70" providerId="ADAL" clId="{6F9372CA-7F93-4FC6-BF6C-615E52187235}" dt="2025-04-02T13:00:00.880" v="26" actId="255"/>
        <pc:sldMkLst>
          <pc:docMk/>
          <pc:sldMk cId="3028742725" sldId="9548"/>
        </pc:sldMkLst>
        <pc:spChg chg="add mod">
          <ac:chgData name="Fizza Hasan" userId="51286cdc-62b6-4770-9918-f5f8f0ef3d70" providerId="ADAL" clId="{6F9372CA-7F93-4FC6-BF6C-615E52187235}" dt="2025-04-02T13:00:00.880" v="26" actId="255"/>
          <ac:spMkLst>
            <pc:docMk/>
            <pc:sldMk cId="3028742725" sldId="9548"/>
            <ac:spMk id="3" creationId="{E77EA766-CF5D-C3DB-573F-074DF7748DBE}"/>
          </ac:spMkLst>
        </pc:spChg>
      </pc:sldChg>
      <pc:sldChg chg="addSp modSp mod">
        <pc:chgData name="Fizza Hasan" userId="51286cdc-62b6-4770-9918-f5f8f0ef3d70" providerId="ADAL" clId="{6F9372CA-7F93-4FC6-BF6C-615E52187235}" dt="2025-04-02T13:36:54.951" v="109" actId="1076"/>
        <pc:sldMkLst>
          <pc:docMk/>
          <pc:sldMk cId="3146556383" sldId="9588"/>
        </pc:sldMkLst>
      </pc:sldChg>
      <pc:sldChg chg="addSp modSp mod">
        <pc:chgData name="Fizza Hasan" userId="51286cdc-62b6-4770-9918-f5f8f0ef3d70" providerId="ADAL" clId="{6F9372CA-7F93-4FC6-BF6C-615E52187235}" dt="2025-04-02T13:01:36.029" v="56" actId="1076"/>
        <pc:sldMkLst>
          <pc:docMk/>
          <pc:sldMk cId="913219453" sldId="9621"/>
        </pc:sldMkLst>
        <pc:spChg chg="add mod">
          <ac:chgData name="Fizza Hasan" userId="51286cdc-62b6-4770-9918-f5f8f0ef3d70" providerId="ADAL" clId="{6F9372CA-7F93-4FC6-BF6C-615E52187235}" dt="2025-04-02T13:01:36.029" v="56" actId="1076"/>
          <ac:spMkLst>
            <pc:docMk/>
            <pc:sldMk cId="913219453" sldId="9621"/>
            <ac:spMk id="6" creationId="{CA760574-4DC6-293A-9597-AB9000D85E26}"/>
          </ac:spMkLst>
        </pc:spChg>
      </pc:sldChg>
    </pc:docChg>
  </pc:docChgLst>
  <pc:docChgLst>
    <pc:chgData name="Andrea Bullivant" userId="S::andrea@liverpoolworldcentre.org::bb4217fe-1434-405c-b487-ed605e842757" providerId="AD" clId="Web-{7F533F5F-8B22-402F-520A-D18304B793C2}"/>
    <pc:docChg chg="modSld">
      <pc:chgData name="Andrea Bullivant" userId="S::andrea@liverpoolworldcentre.org::bb4217fe-1434-405c-b487-ed605e842757" providerId="AD" clId="Web-{7F533F5F-8B22-402F-520A-D18304B793C2}" dt="2023-12-05T15:12:37.030" v="46" actId="20577"/>
      <pc:docMkLst>
        <pc:docMk/>
      </pc:docMkLst>
      <pc:sldChg chg="addSp modSp">
        <pc:chgData name="Andrea Bullivant" userId="S::andrea@liverpoolworldcentre.org::bb4217fe-1434-405c-b487-ed605e842757" providerId="AD" clId="Web-{7F533F5F-8B22-402F-520A-D18304B793C2}" dt="2023-12-05T15:12:37.030" v="46" actId="20577"/>
        <pc:sldMkLst>
          <pc:docMk/>
          <pc:sldMk cId="421481978" sldId="9649"/>
        </pc:sldMkLst>
      </pc:sldChg>
    </pc:docChg>
  </pc:docChgLst>
  <pc:docChgLst>
    <pc:chgData name="Fizza Hasan" userId="51286cdc-62b6-4770-9918-f5f8f0ef3d70" providerId="ADAL" clId="{97D7F580-D873-42A6-A275-0B41046E233F}"/>
    <pc:docChg chg="modSld">
      <pc:chgData name="Fizza Hasan" userId="51286cdc-62b6-4770-9918-f5f8f0ef3d70" providerId="ADAL" clId="{97D7F580-D873-42A6-A275-0B41046E233F}" dt="2025-03-05T11:33:17.758" v="4" actId="14100"/>
      <pc:docMkLst>
        <pc:docMk/>
      </pc:docMkLst>
      <pc:sldChg chg="modSp mod">
        <pc:chgData name="Fizza Hasan" userId="51286cdc-62b6-4770-9918-f5f8f0ef3d70" providerId="ADAL" clId="{97D7F580-D873-42A6-A275-0B41046E233F}" dt="2025-02-20T11:39:54.281" v="2" actId="167"/>
        <pc:sldMkLst>
          <pc:docMk/>
          <pc:sldMk cId="4188041146" sldId="9597"/>
        </pc:sldMkLst>
      </pc:sldChg>
    </pc:docChg>
  </pc:docChgLst>
  <pc:docChgLst>
    <pc:chgData name="Jacquie Ayre" userId="53763cd1-f825-479a-b4d8-5d894b52ca8b" providerId="ADAL" clId="{964E8C1D-FF34-4C6D-AE5E-04E70EBCE89F}"/>
    <pc:docChg chg="custSel modSld sldOrd">
      <pc:chgData name="Jacquie Ayre" userId="53763cd1-f825-479a-b4d8-5d894b52ca8b" providerId="ADAL" clId="{964E8C1D-FF34-4C6D-AE5E-04E70EBCE89F}" dt="2023-12-13T13:54:15.289" v="171" actId="20577"/>
      <pc:docMkLst>
        <pc:docMk/>
      </pc:docMkLst>
      <pc:sldChg chg="addSp delSp modSp mod ord modNotesTx">
        <pc:chgData name="Jacquie Ayre" userId="53763cd1-f825-479a-b4d8-5d894b52ca8b" providerId="ADAL" clId="{964E8C1D-FF34-4C6D-AE5E-04E70EBCE89F}" dt="2023-12-13T12:29:09.363" v="134" actId="20577"/>
        <pc:sldMkLst>
          <pc:docMk/>
          <pc:sldMk cId="3099996369" sldId="584"/>
        </pc:sldMkLst>
      </pc:sldChg>
      <pc:sldChg chg="modSp mod">
        <pc:chgData name="Jacquie Ayre" userId="53763cd1-f825-479a-b4d8-5d894b52ca8b" providerId="ADAL" clId="{964E8C1D-FF34-4C6D-AE5E-04E70EBCE89F}" dt="2023-12-13T13:54:15.289" v="171" actId="20577"/>
        <pc:sldMkLst>
          <pc:docMk/>
          <pc:sldMk cId="2742374369" sldId="9601"/>
        </pc:sldMkLst>
      </pc:sldChg>
      <pc:sldChg chg="mod modShow">
        <pc:chgData name="Jacquie Ayre" userId="53763cd1-f825-479a-b4d8-5d894b52ca8b" providerId="ADAL" clId="{964E8C1D-FF34-4C6D-AE5E-04E70EBCE89F}" dt="2023-12-13T12:24:05.267" v="9" actId="729"/>
        <pc:sldMkLst>
          <pc:docMk/>
          <pc:sldMk cId="1029519594" sldId="9642"/>
        </pc:sldMkLst>
      </pc:sldChg>
      <pc:sldChg chg="mod modShow">
        <pc:chgData name="Jacquie Ayre" userId="53763cd1-f825-479a-b4d8-5d894b52ca8b" providerId="ADAL" clId="{964E8C1D-FF34-4C6D-AE5E-04E70EBCE89F}" dt="2023-12-13T12:24:00.478" v="8" actId="729"/>
        <pc:sldMkLst>
          <pc:docMk/>
          <pc:sldMk cId="2392723714" sldId="9644"/>
        </pc:sldMkLst>
      </pc:sldChg>
      <pc:sldChg chg="delSp modSp mod modNotesTx">
        <pc:chgData name="Jacquie Ayre" userId="53763cd1-f825-479a-b4d8-5d894b52ca8b" providerId="ADAL" clId="{964E8C1D-FF34-4C6D-AE5E-04E70EBCE89F}" dt="2023-12-13T12:23:20.935" v="7" actId="1076"/>
        <pc:sldMkLst>
          <pc:docMk/>
          <pc:sldMk cId="689357576" sldId="9645"/>
        </pc:sldMkLst>
      </pc:sldChg>
      <pc:sldChg chg="ord">
        <pc:chgData name="Jacquie Ayre" userId="53763cd1-f825-479a-b4d8-5d894b52ca8b" providerId="ADAL" clId="{964E8C1D-FF34-4C6D-AE5E-04E70EBCE89F}" dt="2023-12-13T12:26:00.310" v="25"/>
        <pc:sldMkLst>
          <pc:docMk/>
          <pc:sldMk cId="421481978" sldId="9649"/>
        </pc:sldMkLst>
      </pc:sldChg>
    </pc:docChg>
  </pc:docChgLst>
  <pc:docChgLst>
    <pc:chgData name="Karen Wynne" userId="bef45f90-d174-4d74-8ca6-23551cd715df" providerId="ADAL" clId="{4651F771-A553-4B92-9EA3-EA1E0E2D6CE2}"/>
    <pc:docChg chg="custSel addSld delSld modSld">
      <pc:chgData name="Karen Wynne" userId="bef45f90-d174-4d74-8ca6-23551cd715df" providerId="ADAL" clId="{4651F771-A553-4B92-9EA3-EA1E0E2D6CE2}" dt="2025-05-07T09:47:01.496" v="902"/>
      <pc:docMkLst>
        <pc:docMk/>
      </pc:docMkLst>
      <pc:sldChg chg="modSp mod">
        <pc:chgData name="Karen Wynne" userId="bef45f90-d174-4d74-8ca6-23551cd715df" providerId="ADAL" clId="{4651F771-A553-4B92-9EA3-EA1E0E2D6CE2}" dt="2025-05-07T09:33:37.618" v="698" actId="1076"/>
        <pc:sldMkLst>
          <pc:docMk/>
          <pc:sldMk cId="1896841747" sldId="261"/>
        </pc:sldMkLst>
        <pc:spChg chg="mod">
          <ac:chgData name="Karen Wynne" userId="bef45f90-d174-4d74-8ca6-23551cd715df" providerId="ADAL" clId="{4651F771-A553-4B92-9EA3-EA1E0E2D6CE2}" dt="2025-05-07T09:33:37.618" v="698" actId="1076"/>
          <ac:spMkLst>
            <pc:docMk/>
            <pc:sldMk cId="1896841747" sldId="261"/>
            <ac:spMk id="2" creationId="{A225980C-DAAB-42C3-9136-AA0E6647692B}"/>
          </ac:spMkLst>
        </pc:spChg>
        <pc:spChg chg="mod">
          <ac:chgData name="Karen Wynne" userId="bef45f90-d174-4d74-8ca6-23551cd715df" providerId="ADAL" clId="{4651F771-A553-4B92-9EA3-EA1E0E2D6CE2}" dt="2025-05-07T09:33:33.214" v="696" actId="1076"/>
          <ac:spMkLst>
            <pc:docMk/>
            <pc:sldMk cId="1896841747" sldId="261"/>
            <ac:spMk id="3" creationId="{BDF77C9B-27FB-469E-8F52-1AF52A434786}"/>
          </ac:spMkLst>
        </pc:spChg>
        <pc:spChg chg="mod">
          <ac:chgData name="Karen Wynne" userId="bef45f90-d174-4d74-8ca6-23551cd715df" providerId="ADAL" clId="{4651F771-A553-4B92-9EA3-EA1E0E2D6CE2}" dt="2025-05-07T09:33:37.618" v="698" actId="1076"/>
          <ac:spMkLst>
            <pc:docMk/>
            <pc:sldMk cId="1896841747" sldId="261"/>
            <ac:spMk id="6" creationId="{22C5FE28-E05C-4E3E-96E1-A29B18FD4B7C}"/>
          </ac:spMkLst>
        </pc:spChg>
        <pc:spChg chg="mod">
          <ac:chgData name="Karen Wynne" userId="bef45f90-d174-4d74-8ca6-23551cd715df" providerId="ADAL" clId="{4651F771-A553-4B92-9EA3-EA1E0E2D6CE2}" dt="2025-05-07T09:33:37.618" v="698" actId="1076"/>
          <ac:spMkLst>
            <pc:docMk/>
            <pc:sldMk cId="1896841747" sldId="261"/>
            <ac:spMk id="7" creationId="{505BF6DA-DB17-4FB0-997E-C2C4165C060E}"/>
          </ac:spMkLst>
        </pc:spChg>
        <pc:grpChg chg="mod">
          <ac:chgData name="Karen Wynne" userId="bef45f90-d174-4d74-8ca6-23551cd715df" providerId="ADAL" clId="{4651F771-A553-4B92-9EA3-EA1E0E2D6CE2}" dt="2025-05-07T09:33:37.618" v="698" actId="1076"/>
          <ac:grpSpMkLst>
            <pc:docMk/>
            <pc:sldMk cId="1896841747" sldId="261"/>
            <ac:grpSpMk id="4" creationId="{B0BAD5C7-7BDB-454E-9C37-8516E091EE10}"/>
          </ac:grpSpMkLst>
        </pc:grpChg>
        <pc:picChg chg="mod">
          <ac:chgData name="Karen Wynne" userId="bef45f90-d174-4d74-8ca6-23551cd715df" providerId="ADAL" clId="{4651F771-A553-4B92-9EA3-EA1E0E2D6CE2}" dt="2025-05-07T09:33:37.618" v="698" actId="1076"/>
          <ac:picMkLst>
            <pc:docMk/>
            <pc:sldMk cId="1896841747" sldId="261"/>
            <ac:picMk id="2050" creationId="{E74550E7-9CD4-47E4-ACF9-2860A959BBCD}"/>
          </ac:picMkLst>
        </pc:picChg>
      </pc:sldChg>
      <pc:sldChg chg="addSp delSp modSp mod delAnim modAnim">
        <pc:chgData name="Karen Wynne" userId="bef45f90-d174-4d74-8ca6-23551cd715df" providerId="ADAL" clId="{4651F771-A553-4B92-9EA3-EA1E0E2D6CE2}" dt="2025-05-07T09:46:01.992" v="885" actId="14100"/>
        <pc:sldMkLst>
          <pc:docMk/>
          <pc:sldMk cId="3863266022" sldId="345"/>
        </pc:sldMkLst>
        <pc:spChg chg="mod">
          <ac:chgData name="Karen Wynne" userId="bef45f90-d174-4d74-8ca6-23551cd715df" providerId="ADAL" clId="{4651F771-A553-4B92-9EA3-EA1E0E2D6CE2}" dt="2025-05-07T09:46:01.992" v="885" actId="14100"/>
          <ac:spMkLst>
            <pc:docMk/>
            <pc:sldMk cId="3863266022" sldId="345"/>
            <ac:spMk id="2" creationId="{38D2F0C5-74DE-F63F-09E7-932EBB8F231A}"/>
          </ac:spMkLst>
        </pc:spChg>
        <pc:spChg chg="mod">
          <ac:chgData name="Karen Wynne" userId="bef45f90-d174-4d74-8ca6-23551cd715df" providerId="ADAL" clId="{4651F771-A553-4B92-9EA3-EA1E0E2D6CE2}" dt="2025-05-07T09:43:28.545" v="861" actId="1076"/>
          <ac:spMkLst>
            <pc:docMk/>
            <pc:sldMk cId="3863266022" sldId="345"/>
            <ac:spMk id="6" creationId="{477ACD3B-0DEF-4DA0-832A-51395DC46DC1}"/>
          </ac:spMkLst>
        </pc:spChg>
        <pc:spChg chg="mod">
          <ac:chgData name="Karen Wynne" userId="bef45f90-d174-4d74-8ca6-23551cd715df" providerId="ADAL" clId="{4651F771-A553-4B92-9EA3-EA1E0E2D6CE2}" dt="2025-05-07T09:45:36.707" v="880" actId="1076"/>
          <ac:spMkLst>
            <pc:docMk/>
            <pc:sldMk cId="3863266022" sldId="345"/>
            <ac:spMk id="9" creationId="{387FB322-005A-48A3-B2F7-DD31588EEAB8}"/>
          </ac:spMkLst>
        </pc:spChg>
        <pc:picChg chg="del">
          <ac:chgData name="Karen Wynne" userId="bef45f90-d174-4d74-8ca6-23551cd715df" providerId="ADAL" clId="{4651F771-A553-4B92-9EA3-EA1E0E2D6CE2}" dt="2025-05-07T09:44:48.196" v="870" actId="478"/>
          <ac:picMkLst>
            <pc:docMk/>
            <pc:sldMk cId="3863266022" sldId="345"/>
            <ac:picMk id="3" creationId="{F78E955D-6AFB-4D87-8CD3-63046FF6C0DA}"/>
          </ac:picMkLst>
        </pc:picChg>
        <pc:picChg chg="add mod">
          <ac:chgData name="Karen Wynne" userId="bef45f90-d174-4d74-8ca6-23551cd715df" providerId="ADAL" clId="{4651F771-A553-4B92-9EA3-EA1E0E2D6CE2}" dt="2025-05-07T09:45:44.158" v="881" actId="1076"/>
          <ac:picMkLst>
            <pc:docMk/>
            <pc:sldMk cId="3863266022" sldId="345"/>
            <ac:picMk id="4" creationId="{48DDB21F-CB1A-0D0E-29ED-B4D03E1902D4}"/>
          </ac:picMkLst>
        </pc:picChg>
      </pc:sldChg>
      <pc:sldChg chg="addSp modSp mod">
        <pc:chgData name="Karen Wynne" userId="bef45f90-d174-4d74-8ca6-23551cd715df" providerId="ADAL" clId="{4651F771-A553-4B92-9EA3-EA1E0E2D6CE2}" dt="2025-05-07T09:24:05.103" v="381" actId="1076"/>
        <pc:sldMkLst>
          <pc:docMk/>
          <pc:sldMk cId="3084723750" sldId="1376"/>
        </pc:sldMkLst>
        <pc:spChg chg="mod">
          <ac:chgData name="Karen Wynne" userId="bef45f90-d174-4d74-8ca6-23551cd715df" providerId="ADAL" clId="{4651F771-A553-4B92-9EA3-EA1E0E2D6CE2}" dt="2025-05-07T09:24:00.329" v="380" actId="1038"/>
          <ac:spMkLst>
            <pc:docMk/>
            <pc:sldMk cId="3084723750" sldId="1376"/>
            <ac:spMk id="3" creationId="{B13C4EBE-CC9E-D2E4-6F72-9BAE4465BE23}"/>
          </ac:spMkLst>
        </pc:spChg>
        <pc:spChg chg="mod">
          <ac:chgData name="Karen Wynne" userId="bef45f90-d174-4d74-8ca6-23551cd715df" providerId="ADAL" clId="{4651F771-A553-4B92-9EA3-EA1E0E2D6CE2}" dt="2025-05-07T09:23:36.583" v="344" actId="1035"/>
          <ac:spMkLst>
            <pc:docMk/>
            <pc:sldMk cId="3084723750" sldId="1376"/>
            <ac:spMk id="4" creationId="{9BD21D30-3906-BD52-BCBD-867F91C97F07}"/>
          </ac:spMkLst>
        </pc:spChg>
        <pc:spChg chg="mod">
          <ac:chgData name="Karen Wynne" userId="bef45f90-d174-4d74-8ca6-23551cd715df" providerId="ADAL" clId="{4651F771-A553-4B92-9EA3-EA1E0E2D6CE2}" dt="2025-05-07T09:23:42.858" v="360" actId="1035"/>
          <ac:spMkLst>
            <pc:docMk/>
            <pc:sldMk cId="3084723750" sldId="1376"/>
            <ac:spMk id="5" creationId="{8235DAD1-4E3A-A5D5-6641-19A6A9C35BFC}"/>
          </ac:spMkLst>
        </pc:spChg>
        <pc:spChg chg="mod">
          <ac:chgData name="Karen Wynne" userId="bef45f90-d174-4d74-8ca6-23551cd715df" providerId="ADAL" clId="{4651F771-A553-4B92-9EA3-EA1E0E2D6CE2}" dt="2025-05-07T09:24:05.103" v="381" actId="1076"/>
          <ac:spMkLst>
            <pc:docMk/>
            <pc:sldMk cId="3084723750" sldId="1376"/>
            <ac:spMk id="7" creationId="{27BD5C89-D807-7EDD-194E-EAAB52DAEDEC}"/>
          </ac:spMkLst>
        </pc:spChg>
        <pc:spChg chg="mod ord">
          <ac:chgData name="Karen Wynne" userId="bef45f90-d174-4d74-8ca6-23551cd715df" providerId="ADAL" clId="{4651F771-A553-4B92-9EA3-EA1E0E2D6CE2}" dt="2025-05-07T09:23:02.003" v="295" actId="167"/>
          <ac:spMkLst>
            <pc:docMk/>
            <pc:sldMk cId="3084723750" sldId="1376"/>
            <ac:spMk id="17" creationId="{34C970AF-4376-4CF2-B5DA-D73EE58453B1}"/>
          </ac:spMkLst>
        </pc:spChg>
        <pc:spChg chg="mod">
          <ac:chgData name="Karen Wynne" userId="bef45f90-d174-4d74-8ca6-23551cd715df" providerId="ADAL" clId="{4651F771-A553-4B92-9EA3-EA1E0E2D6CE2}" dt="2025-05-07T09:23:20.568" v="296" actId="164"/>
          <ac:spMkLst>
            <pc:docMk/>
            <pc:sldMk cId="3084723750" sldId="1376"/>
            <ac:spMk id="26" creationId="{CEE7BE46-11A8-4456-AA2A-6EB680B1ABFE}"/>
          </ac:spMkLst>
        </pc:spChg>
        <pc:spChg chg="mod">
          <ac:chgData name="Karen Wynne" userId="bef45f90-d174-4d74-8ca6-23551cd715df" providerId="ADAL" clId="{4651F771-A553-4B92-9EA3-EA1E0E2D6CE2}" dt="2025-05-07T09:23:20.568" v="296" actId="164"/>
          <ac:spMkLst>
            <pc:docMk/>
            <pc:sldMk cId="3084723750" sldId="1376"/>
            <ac:spMk id="28" creationId="{F57FA850-5356-4506-82DB-8D2A4F123B24}"/>
          </ac:spMkLst>
        </pc:spChg>
        <pc:spChg chg="mod">
          <ac:chgData name="Karen Wynne" userId="bef45f90-d174-4d74-8ca6-23551cd715df" providerId="ADAL" clId="{4651F771-A553-4B92-9EA3-EA1E0E2D6CE2}" dt="2025-05-07T09:23:20.568" v="296" actId="164"/>
          <ac:spMkLst>
            <pc:docMk/>
            <pc:sldMk cId="3084723750" sldId="1376"/>
            <ac:spMk id="29" creationId="{C7276338-D739-447D-89FF-C63FD06BEF51}"/>
          </ac:spMkLst>
        </pc:spChg>
        <pc:spChg chg="mod">
          <ac:chgData name="Karen Wynne" userId="bef45f90-d174-4d74-8ca6-23551cd715df" providerId="ADAL" clId="{4651F771-A553-4B92-9EA3-EA1E0E2D6CE2}" dt="2025-05-07T09:23:20.568" v="296" actId="164"/>
          <ac:spMkLst>
            <pc:docMk/>
            <pc:sldMk cId="3084723750" sldId="1376"/>
            <ac:spMk id="30" creationId="{B74C80EF-99EF-4E63-A507-31FD5D17F172}"/>
          </ac:spMkLst>
        </pc:spChg>
        <pc:spChg chg="mod">
          <ac:chgData name="Karen Wynne" userId="bef45f90-d174-4d74-8ca6-23551cd715df" providerId="ADAL" clId="{4651F771-A553-4B92-9EA3-EA1E0E2D6CE2}" dt="2025-05-07T09:23:20.568" v="296" actId="164"/>
          <ac:spMkLst>
            <pc:docMk/>
            <pc:sldMk cId="3084723750" sldId="1376"/>
            <ac:spMk id="31" creationId="{DA2CE11A-9565-4C02-BEC0-CD2212561229}"/>
          </ac:spMkLst>
        </pc:spChg>
        <pc:spChg chg="mod">
          <ac:chgData name="Karen Wynne" userId="bef45f90-d174-4d74-8ca6-23551cd715df" providerId="ADAL" clId="{4651F771-A553-4B92-9EA3-EA1E0E2D6CE2}" dt="2025-05-07T09:23:20.568" v="296" actId="164"/>
          <ac:spMkLst>
            <pc:docMk/>
            <pc:sldMk cId="3084723750" sldId="1376"/>
            <ac:spMk id="32" creationId="{8A5F8815-4100-4DBD-95E1-4394D7B19655}"/>
          </ac:spMkLst>
        </pc:spChg>
        <pc:spChg chg="mod">
          <ac:chgData name="Karen Wynne" userId="bef45f90-d174-4d74-8ca6-23551cd715df" providerId="ADAL" clId="{4651F771-A553-4B92-9EA3-EA1E0E2D6CE2}" dt="2025-05-07T09:23:20.568" v="296" actId="164"/>
          <ac:spMkLst>
            <pc:docMk/>
            <pc:sldMk cId="3084723750" sldId="1376"/>
            <ac:spMk id="33" creationId="{35FF2F9B-AA0D-4E33-BC43-CC254E69CD0C}"/>
          </ac:spMkLst>
        </pc:spChg>
        <pc:spChg chg="mod">
          <ac:chgData name="Karen Wynne" userId="bef45f90-d174-4d74-8ca6-23551cd715df" providerId="ADAL" clId="{4651F771-A553-4B92-9EA3-EA1E0E2D6CE2}" dt="2025-05-07T09:23:20.568" v="296" actId="164"/>
          <ac:spMkLst>
            <pc:docMk/>
            <pc:sldMk cId="3084723750" sldId="1376"/>
            <ac:spMk id="34" creationId="{5ABE76D0-DAB9-4435-88CF-DBB1B24E4AC1}"/>
          </ac:spMkLst>
        </pc:spChg>
        <pc:grpChg chg="mod">
          <ac:chgData name="Karen Wynne" userId="bef45f90-d174-4d74-8ca6-23551cd715df" providerId="ADAL" clId="{4651F771-A553-4B92-9EA3-EA1E0E2D6CE2}" dt="2025-05-07T09:23:57.821" v="373" actId="1035"/>
          <ac:grpSpMkLst>
            <pc:docMk/>
            <pc:sldMk cId="3084723750" sldId="1376"/>
            <ac:grpSpMk id="6" creationId="{86F0B48B-A79A-B5A6-2262-4138597A7A84}"/>
          </ac:grpSpMkLst>
        </pc:grpChg>
      </pc:sldChg>
      <pc:sldChg chg="addSp modSp mod">
        <pc:chgData name="Karen Wynne" userId="bef45f90-d174-4d74-8ca6-23551cd715df" providerId="ADAL" clId="{4651F771-A553-4B92-9EA3-EA1E0E2D6CE2}" dt="2025-05-07T09:13:58.009" v="13" actId="164"/>
        <pc:sldMkLst>
          <pc:docMk/>
          <pc:sldMk cId="3028742725" sldId="9548"/>
        </pc:sldMkLst>
        <pc:spChg chg="mod">
          <ac:chgData name="Karen Wynne" userId="bef45f90-d174-4d74-8ca6-23551cd715df" providerId="ADAL" clId="{4651F771-A553-4B92-9EA3-EA1E0E2D6CE2}" dt="2025-05-07T09:13:58.009" v="13" actId="164"/>
          <ac:spMkLst>
            <pc:docMk/>
            <pc:sldMk cId="3028742725" sldId="9548"/>
            <ac:spMk id="2" creationId="{E316E3C5-1291-602D-540E-2102C01FF242}"/>
          </ac:spMkLst>
        </pc:spChg>
        <pc:spChg chg="mod">
          <ac:chgData name="Karen Wynne" userId="bef45f90-d174-4d74-8ca6-23551cd715df" providerId="ADAL" clId="{4651F771-A553-4B92-9EA3-EA1E0E2D6CE2}" dt="2025-05-07T09:13:50.855" v="6" actId="164"/>
          <ac:spMkLst>
            <pc:docMk/>
            <pc:sldMk cId="3028742725" sldId="9548"/>
            <ac:spMk id="3" creationId="{E77EA766-CF5D-C3DB-573F-074DF7748DBE}"/>
          </ac:spMkLst>
        </pc:spChg>
        <pc:grpChg chg="add mod">
          <ac:chgData name="Karen Wynne" userId="bef45f90-d174-4d74-8ca6-23551cd715df" providerId="ADAL" clId="{4651F771-A553-4B92-9EA3-EA1E0E2D6CE2}" dt="2025-05-07T09:13:50.855" v="6" actId="164"/>
          <ac:grpSpMkLst>
            <pc:docMk/>
            <pc:sldMk cId="3028742725" sldId="9548"/>
            <ac:grpSpMk id="13" creationId="{EFB3B177-3316-FDFE-7EB9-14C9E5B9FFF7}"/>
          </ac:grpSpMkLst>
        </pc:grpChg>
        <pc:grpChg chg="add mod">
          <ac:chgData name="Karen Wynne" userId="bef45f90-d174-4d74-8ca6-23551cd715df" providerId="ADAL" clId="{4651F771-A553-4B92-9EA3-EA1E0E2D6CE2}" dt="2025-05-07T09:13:58.009" v="13" actId="164"/>
          <ac:grpSpMkLst>
            <pc:docMk/>
            <pc:sldMk cId="3028742725" sldId="9548"/>
            <ac:grpSpMk id="15" creationId="{3F0DC72C-19C8-28B8-95E1-4DBC9A7152A1}"/>
          </ac:grpSpMkLst>
        </pc:grpChg>
        <pc:picChg chg="mod">
          <ac:chgData name="Karen Wynne" userId="bef45f90-d174-4d74-8ca6-23551cd715df" providerId="ADAL" clId="{4651F771-A553-4B92-9EA3-EA1E0E2D6CE2}" dt="2025-05-07T09:13:50.855" v="6" actId="164"/>
          <ac:picMkLst>
            <pc:docMk/>
            <pc:sldMk cId="3028742725" sldId="9548"/>
            <ac:picMk id="14" creationId="{626DC51B-1E5F-3317-784C-A9FE4F88C98D}"/>
          </ac:picMkLst>
        </pc:picChg>
        <pc:picChg chg="mod">
          <ac:chgData name="Karen Wynne" userId="bef45f90-d174-4d74-8ca6-23551cd715df" providerId="ADAL" clId="{4651F771-A553-4B92-9EA3-EA1E0E2D6CE2}" dt="2025-05-07T09:13:58.009" v="13" actId="164"/>
          <ac:picMkLst>
            <pc:docMk/>
            <pc:sldMk cId="3028742725" sldId="9548"/>
            <ac:picMk id="1026" creationId="{92F9E6A9-DA59-491A-B20B-CD97D3EF9022}"/>
          </ac:picMkLst>
        </pc:picChg>
      </pc:sldChg>
      <pc:sldChg chg="add del setBg">
        <pc:chgData name="Karen Wynne" userId="bef45f90-d174-4d74-8ca6-23551cd715df" providerId="ADAL" clId="{4651F771-A553-4B92-9EA3-EA1E0E2D6CE2}" dt="2025-05-07T09:47:01.496" v="902"/>
        <pc:sldMkLst>
          <pc:docMk/>
          <pc:sldMk cId="2356169508" sldId="9582"/>
        </pc:sldMkLst>
      </pc:sldChg>
      <pc:sldChg chg="addSp modSp mod">
        <pc:chgData name="Karen Wynne" userId="bef45f90-d174-4d74-8ca6-23551cd715df" providerId="ADAL" clId="{4651F771-A553-4B92-9EA3-EA1E0E2D6CE2}" dt="2025-05-07T09:22:28.967" v="293" actId="1076"/>
        <pc:sldMkLst>
          <pc:docMk/>
          <pc:sldMk cId="3146556383" sldId="9588"/>
        </pc:sldMkLst>
        <pc:spChg chg="mod">
          <ac:chgData name="Karen Wynne" userId="bef45f90-d174-4d74-8ca6-23551cd715df" providerId="ADAL" clId="{4651F771-A553-4B92-9EA3-EA1E0E2D6CE2}" dt="2025-05-07T09:22:20.627" v="292" actId="14100"/>
          <ac:spMkLst>
            <pc:docMk/>
            <pc:sldMk cId="3146556383" sldId="9588"/>
            <ac:spMk id="4" creationId="{CDAD2F34-B8F0-BD02-DF1B-FE444A8108F9}"/>
          </ac:spMkLst>
        </pc:spChg>
        <pc:spChg chg="mod">
          <ac:chgData name="Karen Wynne" userId="bef45f90-d174-4d74-8ca6-23551cd715df" providerId="ADAL" clId="{4651F771-A553-4B92-9EA3-EA1E0E2D6CE2}" dt="2025-05-07T09:22:10.568" v="290" actId="1038"/>
          <ac:spMkLst>
            <pc:docMk/>
            <pc:sldMk cId="3146556383" sldId="9588"/>
            <ac:spMk id="14" creationId="{45D9D56A-948A-9243-927D-6BF7B075FFF9}"/>
          </ac:spMkLst>
        </pc:spChg>
        <pc:spChg chg="mod">
          <ac:chgData name="Karen Wynne" userId="bef45f90-d174-4d74-8ca6-23551cd715df" providerId="ADAL" clId="{4651F771-A553-4B92-9EA3-EA1E0E2D6CE2}" dt="2025-05-07T09:21:48.187" v="279" actId="164"/>
          <ac:spMkLst>
            <pc:docMk/>
            <pc:sldMk cId="3146556383" sldId="9588"/>
            <ac:spMk id="27" creationId="{E4C879AE-107F-F26E-C383-685228B4CB7A}"/>
          </ac:spMkLst>
        </pc:spChg>
        <pc:grpChg chg="add mod ord">
          <ac:chgData name="Karen Wynne" userId="bef45f90-d174-4d74-8ca6-23551cd715df" providerId="ADAL" clId="{4651F771-A553-4B92-9EA3-EA1E0E2D6CE2}" dt="2025-05-07T09:22:28.967" v="293" actId="1076"/>
          <ac:grpSpMkLst>
            <pc:docMk/>
            <pc:sldMk cId="3146556383" sldId="9588"/>
            <ac:grpSpMk id="3" creationId="{C6E2A1D6-01FD-E191-CAD4-DA603B578B7B}"/>
          </ac:grpSpMkLst>
        </pc:grpChg>
        <pc:picChg chg="mod">
          <ac:chgData name="Karen Wynne" userId="bef45f90-d174-4d74-8ca6-23551cd715df" providerId="ADAL" clId="{4651F771-A553-4B92-9EA3-EA1E0E2D6CE2}" dt="2025-05-07T09:21:48.187" v="279" actId="164"/>
          <ac:picMkLst>
            <pc:docMk/>
            <pc:sldMk cId="3146556383" sldId="9588"/>
            <ac:picMk id="2" creationId="{4A46613B-39EB-47AC-B37E-1EB23385CC11}"/>
          </ac:picMkLst>
        </pc:picChg>
      </pc:sldChg>
      <pc:sldChg chg="modSp mod">
        <pc:chgData name="Karen Wynne" userId="bef45f90-d174-4d74-8ca6-23551cd715df" providerId="ADAL" clId="{4651F771-A553-4B92-9EA3-EA1E0E2D6CE2}" dt="2025-05-07T09:14:15.254" v="51" actId="1035"/>
        <pc:sldMkLst>
          <pc:docMk/>
          <pc:sldMk cId="2742374369" sldId="9601"/>
        </pc:sldMkLst>
        <pc:spChg chg="mod">
          <ac:chgData name="Karen Wynne" userId="bef45f90-d174-4d74-8ca6-23551cd715df" providerId="ADAL" clId="{4651F771-A553-4B92-9EA3-EA1E0E2D6CE2}" dt="2025-05-07T09:14:15.254" v="51" actId="1035"/>
          <ac:spMkLst>
            <pc:docMk/>
            <pc:sldMk cId="2742374369" sldId="9601"/>
            <ac:spMk id="3" creationId="{D1A74E46-8C0E-F138-E8CE-A60837D01171}"/>
          </ac:spMkLst>
        </pc:spChg>
        <pc:graphicFrameChg chg="mod">
          <ac:chgData name="Karen Wynne" userId="bef45f90-d174-4d74-8ca6-23551cd715df" providerId="ADAL" clId="{4651F771-A553-4B92-9EA3-EA1E0E2D6CE2}" dt="2025-05-07T09:14:11.008" v="30" actId="1036"/>
          <ac:graphicFrameMkLst>
            <pc:docMk/>
            <pc:sldMk cId="2742374369" sldId="9601"/>
            <ac:graphicFrameMk id="6" creationId="{9E922042-B75A-4A0A-BB0C-8732A97A0517}"/>
          </ac:graphicFrameMkLst>
        </pc:graphicFrameChg>
      </pc:sldChg>
      <pc:sldChg chg="addSp delSp modSp mod">
        <pc:chgData name="Karen Wynne" userId="bef45f90-d174-4d74-8ca6-23551cd715df" providerId="ADAL" clId="{4651F771-A553-4B92-9EA3-EA1E0E2D6CE2}" dt="2025-05-07T09:42:52.281" v="855" actId="1076"/>
        <pc:sldMkLst>
          <pc:docMk/>
          <pc:sldMk cId="3544293184" sldId="9603"/>
        </pc:sldMkLst>
        <pc:spChg chg="mod">
          <ac:chgData name="Karen Wynne" userId="bef45f90-d174-4d74-8ca6-23551cd715df" providerId="ADAL" clId="{4651F771-A553-4B92-9EA3-EA1E0E2D6CE2}" dt="2025-05-07T09:42:45.056" v="854" actId="1076"/>
          <ac:spMkLst>
            <pc:docMk/>
            <pc:sldMk cId="3544293184" sldId="9603"/>
            <ac:spMk id="5" creationId="{9755AF76-12E4-44A1-9F93-1CFB0B52C79D}"/>
          </ac:spMkLst>
        </pc:spChg>
        <pc:spChg chg="mod">
          <ac:chgData name="Karen Wynne" userId="bef45f90-d174-4d74-8ca6-23551cd715df" providerId="ADAL" clId="{4651F771-A553-4B92-9EA3-EA1E0E2D6CE2}" dt="2025-05-07T09:38:03.262" v="775"/>
          <ac:spMkLst>
            <pc:docMk/>
            <pc:sldMk cId="3544293184" sldId="9603"/>
            <ac:spMk id="7" creationId="{7DD3F286-A5F7-4994-361A-B18DD0E3BBA2}"/>
          </ac:spMkLst>
        </pc:spChg>
        <pc:spChg chg="mod">
          <ac:chgData name="Karen Wynne" userId="bef45f90-d174-4d74-8ca6-23551cd715df" providerId="ADAL" clId="{4651F771-A553-4B92-9EA3-EA1E0E2D6CE2}" dt="2025-05-07T09:41:10.379" v="820" actId="20577"/>
          <ac:spMkLst>
            <pc:docMk/>
            <pc:sldMk cId="3544293184" sldId="9603"/>
            <ac:spMk id="11" creationId="{87174419-6C1D-BBBD-20C8-B10FA6FC5900}"/>
          </ac:spMkLst>
        </pc:spChg>
        <pc:spChg chg="mod">
          <ac:chgData name="Karen Wynne" userId="bef45f90-d174-4d74-8ca6-23551cd715df" providerId="ADAL" clId="{4651F771-A553-4B92-9EA3-EA1E0E2D6CE2}" dt="2025-05-07T09:40:25.380" v="811" actId="404"/>
          <ac:spMkLst>
            <pc:docMk/>
            <pc:sldMk cId="3544293184" sldId="9603"/>
            <ac:spMk id="13" creationId="{627F1AAC-8997-4D4A-9C0C-FA961DFFAE96}"/>
          </ac:spMkLst>
        </pc:spChg>
        <pc:spChg chg="mod">
          <ac:chgData name="Karen Wynne" userId="bef45f90-d174-4d74-8ca6-23551cd715df" providerId="ADAL" clId="{4651F771-A553-4B92-9EA3-EA1E0E2D6CE2}" dt="2025-05-07T09:40:39.810" v="816" actId="164"/>
          <ac:spMkLst>
            <pc:docMk/>
            <pc:sldMk cId="3544293184" sldId="9603"/>
            <ac:spMk id="21" creationId="{F926F3EA-E025-4186-84DE-31D5F74CF0DC}"/>
          </ac:spMkLst>
        </pc:spChg>
        <pc:spChg chg="mod">
          <ac:chgData name="Karen Wynne" userId="bef45f90-d174-4d74-8ca6-23551cd715df" providerId="ADAL" clId="{4651F771-A553-4B92-9EA3-EA1E0E2D6CE2}" dt="2025-05-07T09:39:53.281" v="806" actId="122"/>
          <ac:spMkLst>
            <pc:docMk/>
            <pc:sldMk cId="3544293184" sldId="9603"/>
            <ac:spMk id="23" creationId="{E0BA7B0E-38F6-49AB-818A-B5E0CE54E775}"/>
          </ac:spMkLst>
        </pc:spChg>
        <pc:spChg chg="mod">
          <ac:chgData name="Karen Wynne" userId="bef45f90-d174-4d74-8ca6-23551cd715df" providerId="ADAL" clId="{4651F771-A553-4B92-9EA3-EA1E0E2D6CE2}" dt="2025-05-07T09:41:37.992" v="830" actId="164"/>
          <ac:spMkLst>
            <pc:docMk/>
            <pc:sldMk cId="3544293184" sldId="9603"/>
            <ac:spMk id="25" creationId="{7099AA2F-0601-4223-8A57-9991AC60D27E}"/>
          </ac:spMkLst>
        </pc:spChg>
        <pc:grpChg chg="add mod">
          <ac:chgData name="Karen Wynne" userId="bef45f90-d174-4d74-8ca6-23551cd715df" providerId="ADAL" clId="{4651F771-A553-4B92-9EA3-EA1E0E2D6CE2}" dt="2025-05-07T09:41:37.992" v="830" actId="164"/>
          <ac:grpSpMkLst>
            <pc:docMk/>
            <pc:sldMk cId="3544293184" sldId="9603"/>
            <ac:grpSpMk id="2" creationId="{DBCD476B-4F6E-51C4-951A-010899BE47BC}"/>
          </ac:grpSpMkLst>
        </pc:grpChg>
        <pc:grpChg chg="add mod">
          <ac:chgData name="Karen Wynne" userId="bef45f90-d174-4d74-8ca6-23551cd715df" providerId="ADAL" clId="{4651F771-A553-4B92-9EA3-EA1E0E2D6CE2}" dt="2025-05-07T09:42:33.651" v="851" actId="14100"/>
          <ac:grpSpMkLst>
            <pc:docMk/>
            <pc:sldMk cId="3544293184" sldId="9603"/>
            <ac:grpSpMk id="14" creationId="{E4C31B5C-F300-0A52-D757-5F2CE8EEC28B}"/>
          </ac:grpSpMkLst>
        </pc:grpChg>
        <pc:grpChg chg="add mod">
          <ac:chgData name="Karen Wynne" userId="bef45f90-d174-4d74-8ca6-23551cd715df" providerId="ADAL" clId="{4651F771-A553-4B92-9EA3-EA1E0E2D6CE2}" dt="2025-05-07T09:39:00.612" v="783" actId="164"/>
          <ac:grpSpMkLst>
            <pc:docMk/>
            <pc:sldMk cId="3544293184" sldId="9603"/>
            <ac:grpSpMk id="16" creationId="{B000F984-7187-169E-5A88-FBDBF39B520A}"/>
          </ac:grpSpMkLst>
        </pc:grpChg>
        <pc:grpChg chg="add mod">
          <ac:chgData name="Karen Wynne" userId="bef45f90-d174-4d74-8ca6-23551cd715df" providerId="ADAL" clId="{4651F771-A553-4B92-9EA3-EA1E0E2D6CE2}" dt="2025-05-07T09:42:17.737" v="848" actId="1076"/>
          <ac:grpSpMkLst>
            <pc:docMk/>
            <pc:sldMk cId="3544293184" sldId="9603"/>
            <ac:grpSpMk id="17" creationId="{CDF2C444-D9CC-8536-7A6A-7AC88C253DEA}"/>
          </ac:grpSpMkLst>
        </pc:grpChg>
        <pc:grpChg chg="add mod">
          <ac:chgData name="Karen Wynne" userId="bef45f90-d174-4d74-8ca6-23551cd715df" providerId="ADAL" clId="{4651F771-A553-4B92-9EA3-EA1E0E2D6CE2}" dt="2025-05-07T09:42:07.200" v="844" actId="1076"/>
          <ac:grpSpMkLst>
            <pc:docMk/>
            <pc:sldMk cId="3544293184" sldId="9603"/>
            <ac:grpSpMk id="18" creationId="{1A60CF27-30C4-0E71-9BA5-6727727C25B6}"/>
          </ac:grpSpMkLst>
        </pc:grpChg>
        <pc:grpChg chg="add mod">
          <ac:chgData name="Karen Wynne" userId="bef45f90-d174-4d74-8ca6-23551cd715df" providerId="ADAL" clId="{4651F771-A553-4B92-9EA3-EA1E0E2D6CE2}" dt="2025-05-07T09:42:52.281" v="855" actId="1076"/>
          <ac:grpSpMkLst>
            <pc:docMk/>
            <pc:sldMk cId="3544293184" sldId="9603"/>
            <ac:grpSpMk id="19" creationId="{9214E302-8C56-ADFA-C62F-63E4DDFDD9D1}"/>
          </ac:grpSpMkLst>
        </pc:grpChg>
        <pc:grpChg chg="add mod">
          <ac:chgData name="Karen Wynne" userId="bef45f90-d174-4d74-8ca6-23551cd715df" providerId="ADAL" clId="{4651F771-A553-4B92-9EA3-EA1E0E2D6CE2}" dt="2025-05-07T09:42:12.723" v="846" actId="1076"/>
          <ac:grpSpMkLst>
            <pc:docMk/>
            <pc:sldMk cId="3544293184" sldId="9603"/>
            <ac:grpSpMk id="20" creationId="{7B143A0A-B1F6-AA2D-E3FB-66B16E6CF5F5}"/>
          </ac:grpSpMkLst>
        </pc:grpChg>
        <pc:picChg chg="mod">
          <ac:chgData name="Karen Wynne" userId="bef45f90-d174-4d74-8ca6-23551cd715df" providerId="ADAL" clId="{4651F771-A553-4B92-9EA3-EA1E0E2D6CE2}" dt="2025-05-07T09:38:03.262" v="775"/>
          <ac:picMkLst>
            <pc:docMk/>
            <pc:sldMk cId="3544293184" sldId="9603"/>
            <ac:picMk id="3" creationId="{2F72E9BE-3EEF-E3E0-DB18-6D47E3E6A402}"/>
          </ac:picMkLst>
        </pc:picChg>
        <pc:picChg chg="mod modCrop">
          <ac:chgData name="Karen Wynne" userId="bef45f90-d174-4d74-8ca6-23551cd715df" providerId="ADAL" clId="{4651F771-A553-4B92-9EA3-EA1E0E2D6CE2}" dt="2025-05-07T09:39:44.690" v="804" actId="164"/>
          <ac:picMkLst>
            <pc:docMk/>
            <pc:sldMk cId="3544293184" sldId="9603"/>
            <ac:picMk id="4" creationId="{82BAA5C9-7EF9-4138-BB21-B71EEAB3D25E}"/>
          </ac:picMkLst>
        </pc:picChg>
        <pc:picChg chg="mod">
          <ac:chgData name="Karen Wynne" userId="bef45f90-d174-4d74-8ca6-23551cd715df" providerId="ADAL" clId="{4651F771-A553-4B92-9EA3-EA1E0E2D6CE2}" dt="2025-05-07T09:40:39.810" v="816" actId="164"/>
          <ac:picMkLst>
            <pc:docMk/>
            <pc:sldMk cId="3544293184" sldId="9603"/>
            <ac:picMk id="6" creationId="{37544249-7BDE-4511-B728-E664BA0B6DD7}"/>
          </ac:picMkLst>
        </pc:picChg>
        <pc:picChg chg="mod">
          <ac:chgData name="Karen Wynne" userId="bef45f90-d174-4d74-8ca6-23551cd715df" providerId="ADAL" clId="{4651F771-A553-4B92-9EA3-EA1E0E2D6CE2}" dt="2025-05-07T09:38:19.795" v="779" actId="164"/>
          <ac:picMkLst>
            <pc:docMk/>
            <pc:sldMk cId="3544293184" sldId="9603"/>
            <ac:picMk id="9" creationId="{6DFAE48D-50EE-8DCD-708B-4E73C9D993B2}"/>
          </ac:picMkLst>
        </pc:picChg>
        <pc:picChg chg="mod">
          <ac:chgData name="Karen Wynne" userId="bef45f90-d174-4d74-8ca6-23551cd715df" providerId="ADAL" clId="{4651F771-A553-4B92-9EA3-EA1E0E2D6CE2}" dt="2025-05-07T09:39:27.039" v="799" actId="164"/>
          <ac:picMkLst>
            <pc:docMk/>
            <pc:sldMk cId="3544293184" sldId="9603"/>
            <ac:picMk id="10" creationId="{5B70004B-3BBF-31C4-47FF-A9BA1981D480}"/>
          </ac:picMkLst>
        </pc:picChg>
        <pc:picChg chg="del">
          <ac:chgData name="Karen Wynne" userId="bef45f90-d174-4d74-8ca6-23551cd715df" providerId="ADAL" clId="{4651F771-A553-4B92-9EA3-EA1E0E2D6CE2}" dt="2025-05-07T09:38:05.035" v="776" actId="478"/>
          <ac:picMkLst>
            <pc:docMk/>
            <pc:sldMk cId="3544293184" sldId="9603"/>
            <ac:picMk id="15" creationId="{54E19A7D-6D00-416E-B2FB-F72C377EF88D}"/>
          </ac:picMkLst>
        </pc:picChg>
      </pc:sldChg>
      <pc:sldChg chg="addSp delSp modSp mod">
        <pc:chgData name="Karen Wynne" userId="bef45f90-d174-4d74-8ca6-23551cd715df" providerId="ADAL" clId="{4651F771-A553-4B92-9EA3-EA1E0E2D6CE2}" dt="2025-05-07T09:21:33.588" v="276" actId="1076"/>
        <pc:sldMkLst>
          <pc:docMk/>
          <pc:sldMk cId="913219453" sldId="9621"/>
        </pc:sldMkLst>
        <pc:spChg chg="mod">
          <ac:chgData name="Karen Wynne" userId="bef45f90-d174-4d74-8ca6-23551cd715df" providerId="ADAL" clId="{4651F771-A553-4B92-9EA3-EA1E0E2D6CE2}" dt="2025-05-07T09:21:25.269" v="249" actId="1036"/>
          <ac:spMkLst>
            <pc:docMk/>
            <pc:sldMk cId="913219453" sldId="9621"/>
            <ac:spMk id="3" creationId="{BFAFEA8C-86B8-411C-3BB1-CFE7118B643C}"/>
          </ac:spMkLst>
        </pc:spChg>
        <pc:spChg chg="mod">
          <ac:chgData name="Karen Wynne" userId="bef45f90-d174-4d74-8ca6-23551cd715df" providerId="ADAL" clId="{4651F771-A553-4B92-9EA3-EA1E0E2D6CE2}" dt="2025-05-07T09:21:25.269" v="249" actId="1036"/>
          <ac:spMkLst>
            <pc:docMk/>
            <pc:sldMk cId="913219453" sldId="9621"/>
            <ac:spMk id="6" creationId="{CA760574-4DC6-293A-9597-AB9000D85E26}"/>
          </ac:spMkLst>
        </pc:spChg>
        <pc:spChg chg="mod">
          <ac:chgData name="Karen Wynne" userId="bef45f90-d174-4d74-8ca6-23551cd715df" providerId="ADAL" clId="{4651F771-A553-4B92-9EA3-EA1E0E2D6CE2}" dt="2025-05-07T09:21:29.951" v="274" actId="1036"/>
          <ac:spMkLst>
            <pc:docMk/>
            <pc:sldMk cId="913219453" sldId="9621"/>
            <ac:spMk id="7" creationId="{DAA90669-2B58-CF0E-9965-0410642E22C3}"/>
          </ac:spMkLst>
        </pc:spChg>
        <pc:spChg chg="mod">
          <ac:chgData name="Karen Wynne" userId="bef45f90-d174-4d74-8ca6-23551cd715df" providerId="ADAL" clId="{4651F771-A553-4B92-9EA3-EA1E0E2D6CE2}" dt="2025-05-07T09:21:25.269" v="249" actId="1036"/>
          <ac:spMkLst>
            <pc:docMk/>
            <pc:sldMk cId="913219453" sldId="9621"/>
            <ac:spMk id="8" creationId="{0F5FD2D4-5891-55FB-D6FE-433C336B9091}"/>
          </ac:spMkLst>
        </pc:spChg>
        <pc:spChg chg="mod">
          <ac:chgData name="Karen Wynne" userId="bef45f90-d174-4d74-8ca6-23551cd715df" providerId="ADAL" clId="{4651F771-A553-4B92-9EA3-EA1E0E2D6CE2}" dt="2025-05-07T09:21:14.710" v="236" actId="403"/>
          <ac:spMkLst>
            <pc:docMk/>
            <pc:sldMk cId="913219453" sldId="9621"/>
            <ac:spMk id="10" creationId="{4B6CB5B6-4711-AE5F-1C0C-E1A8A297CCBB}"/>
          </ac:spMkLst>
        </pc:spChg>
        <pc:spChg chg="del">
          <ac:chgData name="Karen Wynne" userId="bef45f90-d174-4d74-8ca6-23551cd715df" providerId="ADAL" clId="{4651F771-A553-4B92-9EA3-EA1E0E2D6CE2}" dt="2025-05-07T09:20:51.100" v="230" actId="478"/>
          <ac:spMkLst>
            <pc:docMk/>
            <pc:sldMk cId="913219453" sldId="9621"/>
            <ac:spMk id="12" creationId="{7EFDFF3B-5026-878C-F7EB-0978AFDF75E7}"/>
          </ac:spMkLst>
        </pc:spChg>
        <pc:picChg chg="del">
          <ac:chgData name="Karen Wynne" userId="bef45f90-d174-4d74-8ca6-23551cd715df" providerId="ADAL" clId="{4651F771-A553-4B92-9EA3-EA1E0E2D6CE2}" dt="2025-05-07T09:20:42.192" v="226" actId="478"/>
          <ac:picMkLst>
            <pc:docMk/>
            <pc:sldMk cId="913219453" sldId="9621"/>
            <ac:picMk id="2" creationId="{00A6361E-4D23-AA4B-39F9-9F33B2B13F5E}"/>
          </ac:picMkLst>
        </pc:picChg>
        <pc:picChg chg="mod">
          <ac:chgData name="Karen Wynne" userId="bef45f90-d174-4d74-8ca6-23551cd715df" providerId="ADAL" clId="{4651F771-A553-4B92-9EA3-EA1E0E2D6CE2}" dt="2025-05-07T09:21:25.269" v="249" actId="1036"/>
          <ac:picMkLst>
            <pc:docMk/>
            <pc:sldMk cId="913219453" sldId="9621"/>
            <ac:picMk id="4" creationId="{D9C3B31C-AED8-550A-B1E5-085B4AF53C93}"/>
          </ac:picMkLst>
        </pc:picChg>
        <pc:picChg chg="mod">
          <ac:chgData name="Karen Wynne" userId="bef45f90-d174-4d74-8ca6-23551cd715df" providerId="ADAL" clId="{4651F771-A553-4B92-9EA3-EA1E0E2D6CE2}" dt="2025-05-07T09:21:29.951" v="274" actId="1036"/>
          <ac:picMkLst>
            <pc:docMk/>
            <pc:sldMk cId="913219453" sldId="9621"/>
            <ac:picMk id="5" creationId="{6690DA2C-A664-FBAC-9EC6-7D067018001E}"/>
          </ac:picMkLst>
        </pc:picChg>
        <pc:picChg chg="add mod">
          <ac:chgData name="Karen Wynne" userId="bef45f90-d174-4d74-8ca6-23551cd715df" providerId="ADAL" clId="{4651F771-A553-4B92-9EA3-EA1E0E2D6CE2}" dt="2025-05-07T09:21:33.588" v="276" actId="1076"/>
          <ac:picMkLst>
            <pc:docMk/>
            <pc:sldMk cId="913219453" sldId="9621"/>
            <ac:picMk id="11" creationId="{242B4C6F-604E-F12D-A215-5EBEFF85AD6D}"/>
          </ac:picMkLst>
        </pc:picChg>
      </pc:sldChg>
      <pc:sldChg chg="modSp mod">
        <pc:chgData name="Karen Wynne" userId="bef45f90-d174-4d74-8ca6-23551cd715df" providerId="ADAL" clId="{4651F771-A553-4B92-9EA3-EA1E0E2D6CE2}" dt="2025-05-07T09:15:04.796" v="117" actId="1036"/>
        <pc:sldMkLst>
          <pc:docMk/>
          <pc:sldMk cId="2863176811" sldId="9641"/>
        </pc:sldMkLst>
        <pc:spChg chg="mod">
          <ac:chgData name="Karen Wynne" userId="bef45f90-d174-4d74-8ca6-23551cd715df" providerId="ADAL" clId="{4651F771-A553-4B92-9EA3-EA1E0E2D6CE2}" dt="2025-05-07T09:14:40.272" v="111" actId="1036"/>
          <ac:spMkLst>
            <pc:docMk/>
            <pc:sldMk cId="2863176811" sldId="9641"/>
            <ac:spMk id="2" creationId="{F732738D-C704-DC3E-6E17-39D4D92CAFA6}"/>
          </ac:spMkLst>
        </pc:spChg>
        <pc:spChg chg="mod">
          <ac:chgData name="Karen Wynne" userId="bef45f90-d174-4d74-8ca6-23551cd715df" providerId="ADAL" clId="{4651F771-A553-4B92-9EA3-EA1E0E2D6CE2}" dt="2025-05-07T09:15:03.295" v="115" actId="1036"/>
          <ac:spMkLst>
            <pc:docMk/>
            <pc:sldMk cId="2863176811" sldId="9641"/>
            <ac:spMk id="3" creationId="{00000000-0000-0000-0000-000000000000}"/>
          </ac:spMkLst>
        </pc:spChg>
        <pc:picChg chg="mod">
          <ac:chgData name="Karen Wynne" userId="bef45f90-d174-4d74-8ca6-23551cd715df" providerId="ADAL" clId="{4651F771-A553-4B92-9EA3-EA1E0E2D6CE2}" dt="2025-05-07T09:15:04.796" v="117" actId="1036"/>
          <ac:picMkLst>
            <pc:docMk/>
            <pc:sldMk cId="2863176811" sldId="9641"/>
            <ac:picMk id="5" creationId="{E934DA42-BAAA-EEF2-F834-9C23A23B4980}"/>
          </ac:picMkLst>
        </pc:picChg>
      </pc:sldChg>
      <pc:sldChg chg="modSp mod">
        <pc:chgData name="Karen Wynne" userId="bef45f90-d174-4d74-8ca6-23551cd715df" providerId="ADAL" clId="{4651F771-A553-4B92-9EA3-EA1E0E2D6CE2}" dt="2025-05-07T09:46:44.944" v="900" actId="1076"/>
        <pc:sldMkLst>
          <pc:docMk/>
          <pc:sldMk cId="3539848921" sldId="9646"/>
        </pc:sldMkLst>
        <pc:spChg chg="mod">
          <ac:chgData name="Karen Wynne" userId="bef45f90-d174-4d74-8ca6-23551cd715df" providerId="ADAL" clId="{4651F771-A553-4B92-9EA3-EA1E0E2D6CE2}" dt="2025-05-07T09:46:18.796" v="890" actId="1076"/>
          <ac:spMkLst>
            <pc:docMk/>
            <pc:sldMk cId="3539848921" sldId="9646"/>
            <ac:spMk id="3" creationId="{C66AC0CE-9019-90C0-0B82-9E91CB9326C8}"/>
          </ac:spMkLst>
        </pc:spChg>
        <pc:spChg chg="mod">
          <ac:chgData name="Karen Wynne" userId="bef45f90-d174-4d74-8ca6-23551cd715df" providerId="ADAL" clId="{4651F771-A553-4B92-9EA3-EA1E0E2D6CE2}" dt="2025-05-07T09:46:44.944" v="900" actId="1076"/>
          <ac:spMkLst>
            <pc:docMk/>
            <pc:sldMk cId="3539848921" sldId="9646"/>
            <ac:spMk id="7" creationId="{ACBDEE98-B41C-31D3-A484-DABA9B5A14F6}"/>
          </ac:spMkLst>
        </pc:spChg>
        <pc:picChg chg="mod">
          <ac:chgData name="Karen Wynne" userId="bef45f90-d174-4d74-8ca6-23551cd715df" providerId="ADAL" clId="{4651F771-A553-4B92-9EA3-EA1E0E2D6CE2}" dt="2025-05-07T09:46:40.932" v="899" actId="1076"/>
          <ac:picMkLst>
            <pc:docMk/>
            <pc:sldMk cId="3539848921" sldId="9646"/>
            <ac:picMk id="2" creationId="{4CBB9153-CAAB-D4D5-AF3A-84B7E10A120D}"/>
          </ac:picMkLst>
        </pc:picChg>
        <pc:picChg chg="mod">
          <ac:chgData name="Karen Wynne" userId="bef45f90-d174-4d74-8ca6-23551cd715df" providerId="ADAL" clId="{4651F771-A553-4B92-9EA3-EA1E0E2D6CE2}" dt="2025-05-07T09:46:39.658" v="898" actId="1076"/>
          <ac:picMkLst>
            <pc:docMk/>
            <pc:sldMk cId="3539848921" sldId="9646"/>
            <ac:picMk id="4" creationId="{B6546C22-7A89-2D1D-4181-CD3781803228}"/>
          </ac:picMkLst>
        </pc:picChg>
      </pc:sldChg>
      <pc:sldChg chg="modSp mod">
        <pc:chgData name="Karen Wynne" userId="bef45f90-d174-4d74-8ca6-23551cd715df" providerId="ADAL" clId="{4651F771-A553-4B92-9EA3-EA1E0E2D6CE2}" dt="2025-05-07T09:15:43.252" v="125" actId="14100"/>
        <pc:sldMkLst>
          <pc:docMk/>
          <pc:sldMk cId="1911185943" sldId="9648"/>
        </pc:sldMkLst>
        <pc:spChg chg="mod">
          <ac:chgData name="Karen Wynne" userId="bef45f90-d174-4d74-8ca6-23551cd715df" providerId="ADAL" clId="{4651F771-A553-4B92-9EA3-EA1E0E2D6CE2}" dt="2025-05-07T09:15:43.252" v="125" actId="14100"/>
          <ac:spMkLst>
            <pc:docMk/>
            <pc:sldMk cId="1911185943" sldId="9648"/>
            <ac:spMk id="9" creationId="{79EA0AFD-C283-DE97-F623-32395828BD05}"/>
          </ac:spMkLst>
        </pc:spChg>
        <pc:picChg chg="mod">
          <ac:chgData name="Karen Wynne" userId="bef45f90-d174-4d74-8ca6-23551cd715df" providerId="ADAL" clId="{4651F771-A553-4B92-9EA3-EA1E0E2D6CE2}" dt="2025-05-07T09:15:25.775" v="119" actId="1076"/>
          <ac:picMkLst>
            <pc:docMk/>
            <pc:sldMk cId="1911185943" sldId="9648"/>
            <ac:picMk id="2" creationId="{E2E6FDD9-812C-DC3B-F50E-B6CB74930EF9}"/>
          </ac:picMkLst>
        </pc:picChg>
        <pc:picChg chg="mod ord">
          <ac:chgData name="Karen Wynne" userId="bef45f90-d174-4d74-8ca6-23551cd715df" providerId="ADAL" clId="{4651F771-A553-4B92-9EA3-EA1E0E2D6CE2}" dt="2025-05-07T09:15:33.469" v="122" actId="167"/>
          <ac:picMkLst>
            <pc:docMk/>
            <pc:sldMk cId="1911185943" sldId="9648"/>
            <ac:picMk id="5" creationId="{6928383B-4280-C939-1667-98AD64506FFD}"/>
          </ac:picMkLst>
        </pc:picChg>
      </pc:sldChg>
      <pc:sldChg chg="modSp mod">
        <pc:chgData name="Karen Wynne" userId="bef45f90-d174-4d74-8ca6-23551cd715df" providerId="ADAL" clId="{4651F771-A553-4B92-9EA3-EA1E0E2D6CE2}" dt="2025-05-07T09:18:39.443" v="177"/>
        <pc:sldMkLst>
          <pc:docMk/>
          <pc:sldMk cId="1477017356" sldId="9651"/>
        </pc:sldMkLst>
        <pc:spChg chg="mod">
          <ac:chgData name="Karen Wynne" userId="bef45f90-d174-4d74-8ca6-23551cd715df" providerId="ADAL" clId="{4651F771-A553-4B92-9EA3-EA1E0E2D6CE2}" dt="2025-05-07T09:17:37.770" v="164" actId="1038"/>
          <ac:spMkLst>
            <pc:docMk/>
            <pc:sldMk cId="1477017356" sldId="9651"/>
            <ac:spMk id="3" creationId="{9A3EAA71-65FF-9131-D4DD-D450BE6DE116}"/>
          </ac:spMkLst>
        </pc:spChg>
        <pc:graphicFrameChg chg="mod modGraphic">
          <ac:chgData name="Karen Wynne" userId="bef45f90-d174-4d74-8ca6-23551cd715df" providerId="ADAL" clId="{4651F771-A553-4B92-9EA3-EA1E0E2D6CE2}" dt="2025-05-07T09:18:39.443" v="177"/>
          <ac:graphicFrameMkLst>
            <pc:docMk/>
            <pc:sldMk cId="1477017356" sldId="9651"/>
            <ac:graphicFrameMk id="5" creationId="{1D409C6A-B89E-188D-6506-49BB74182AE6}"/>
          </ac:graphicFrameMkLst>
        </pc:graphicFrameChg>
      </pc:sldChg>
      <pc:sldChg chg="modSp mod">
        <pc:chgData name="Karen Wynne" userId="bef45f90-d174-4d74-8ca6-23551cd715df" providerId="ADAL" clId="{4651F771-A553-4B92-9EA3-EA1E0E2D6CE2}" dt="2025-05-07T09:19:21.811" v="225" actId="1035"/>
        <pc:sldMkLst>
          <pc:docMk/>
          <pc:sldMk cId="2565752103" sldId="9652"/>
        </pc:sldMkLst>
        <pc:spChg chg="mod">
          <ac:chgData name="Karen Wynne" userId="bef45f90-d174-4d74-8ca6-23551cd715df" providerId="ADAL" clId="{4651F771-A553-4B92-9EA3-EA1E0E2D6CE2}" dt="2025-05-07T09:19:09.282" v="181" actId="1076"/>
          <ac:spMkLst>
            <pc:docMk/>
            <pc:sldMk cId="2565752103" sldId="9652"/>
            <ac:spMk id="3" creationId="{089D78EA-3034-C459-26D3-071CA272CB29}"/>
          </ac:spMkLst>
        </pc:spChg>
        <pc:spChg chg="mod">
          <ac:chgData name="Karen Wynne" userId="bef45f90-d174-4d74-8ca6-23551cd715df" providerId="ADAL" clId="{4651F771-A553-4B92-9EA3-EA1E0E2D6CE2}" dt="2025-05-07T09:19:18.118" v="211" actId="1036"/>
          <ac:spMkLst>
            <pc:docMk/>
            <pc:sldMk cId="2565752103" sldId="9652"/>
            <ac:spMk id="7" creationId="{8FCC6763-BD95-FBD9-728C-7EA6C8EE75D5}"/>
          </ac:spMkLst>
        </pc:spChg>
        <pc:spChg chg="mod">
          <ac:chgData name="Karen Wynne" userId="bef45f90-d174-4d74-8ca6-23551cd715df" providerId="ADAL" clId="{4651F771-A553-4B92-9EA3-EA1E0E2D6CE2}" dt="2025-05-07T09:19:18.118" v="211" actId="1036"/>
          <ac:spMkLst>
            <pc:docMk/>
            <pc:sldMk cId="2565752103" sldId="9652"/>
            <ac:spMk id="9" creationId="{B29DC87B-8F52-9EDC-A647-5392AA942E09}"/>
          </ac:spMkLst>
        </pc:spChg>
        <pc:spChg chg="mod">
          <ac:chgData name="Karen Wynne" userId="bef45f90-d174-4d74-8ca6-23551cd715df" providerId="ADAL" clId="{4651F771-A553-4B92-9EA3-EA1E0E2D6CE2}" dt="2025-05-07T09:19:21.811" v="225" actId="1035"/>
          <ac:spMkLst>
            <pc:docMk/>
            <pc:sldMk cId="2565752103" sldId="9652"/>
            <ac:spMk id="12" creationId="{A7C5ACA2-843B-6B0F-AF5B-D93271BA002D}"/>
          </ac:spMkLst>
        </pc:spChg>
        <pc:picChg chg="mod">
          <ac:chgData name="Karen Wynne" userId="bef45f90-d174-4d74-8ca6-23551cd715df" providerId="ADAL" clId="{4651F771-A553-4B92-9EA3-EA1E0E2D6CE2}" dt="2025-05-07T09:19:13.196" v="197" actId="1036"/>
          <ac:picMkLst>
            <pc:docMk/>
            <pc:sldMk cId="2565752103" sldId="9652"/>
            <ac:picMk id="4" creationId="{47B914A9-8372-D73E-61BE-1EE389C341A4}"/>
          </ac:picMkLst>
        </pc:picChg>
        <pc:picChg chg="mod">
          <ac:chgData name="Karen Wynne" userId="bef45f90-d174-4d74-8ca6-23551cd715df" providerId="ADAL" clId="{4651F771-A553-4B92-9EA3-EA1E0E2D6CE2}" dt="2025-05-07T09:19:13.196" v="197" actId="1036"/>
          <ac:picMkLst>
            <pc:docMk/>
            <pc:sldMk cId="2565752103" sldId="9652"/>
            <ac:picMk id="5" creationId="{A794460E-C716-7B44-7D7B-B42C0D8A5C45}"/>
          </ac:picMkLst>
        </pc:picChg>
      </pc:sldChg>
      <pc:sldChg chg="delSp modSp mod modAnim">
        <pc:chgData name="Karen Wynne" userId="bef45f90-d174-4d74-8ca6-23551cd715df" providerId="ADAL" clId="{4651F771-A553-4B92-9EA3-EA1E0E2D6CE2}" dt="2025-05-07T09:34:10.063" v="732" actId="1035"/>
        <pc:sldMkLst>
          <pc:docMk/>
          <pc:sldMk cId="3058553280" sldId="9654"/>
        </pc:sldMkLst>
        <pc:spChg chg="mod">
          <ac:chgData name="Karen Wynne" userId="bef45f90-d174-4d74-8ca6-23551cd715df" providerId="ADAL" clId="{4651F771-A553-4B92-9EA3-EA1E0E2D6CE2}" dt="2025-05-07T09:34:00.805" v="714" actId="1035"/>
          <ac:spMkLst>
            <pc:docMk/>
            <pc:sldMk cId="3058553280" sldId="9654"/>
            <ac:spMk id="2" creationId="{BFFF436F-AC1F-CB8E-57A3-E4378EDCAF09}"/>
          </ac:spMkLst>
        </pc:spChg>
        <pc:spChg chg="mod">
          <ac:chgData name="Karen Wynne" userId="bef45f90-d174-4d74-8ca6-23551cd715df" providerId="ADAL" clId="{4651F771-A553-4B92-9EA3-EA1E0E2D6CE2}" dt="2025-05-07T09:32:40.221" v="679" actId="1036"/>
          <ac:spMkLst>
            <pc:docMk/>
            <pc:sldMk cId="3058553280" sldId="9654"/>
            <ac:spMk id="3" creationId="{F90C253F-F435-4F67-91EF-DC96A33EF01F}"/>
          </ac:spMkLst>
        </pc:spChg>
        <pc:spChg chg="mod">
          <ac:chgData name="Karen Wynne" userId="bef45f90-d174-4d74-8ca6-23551cd715df" providerId="ADAL" clId="{4651F771-A553-4B92-9EA3-EA1E0E2D6CE2}" dt="2025-05-07T09:34:00.805" v="714" actId="1035"/>
          <ac:spMkLst>
            <pc:docMk/>
            <pc:sldMk cId="3058553280" sldId="9654"/>
            <ac:spMk id="6" creationId="{D0944529-AF61-AF02-86AD-3A0FE61E387E}"/>
          </ac:spMkLst>
        </pc:spChg>
        <pc:spChg chg="mod">
          <ac:chgData name="Karen Wynne" userId="bef45f90-d174-4d74-8ca6-23551cd715df" providerId="ADAL" clId="{4651F771-A553-4B92-9EA3-EA1E0E2D6CE2}" dt="2025-05-07T09:34:00.805" v="714" actId="1035"/>
          <ac:spMkLst>
            <pc:docMk/>
            <pc:sldMk cId="3058553280" sldId="9654"/>
            <ac:spMk id="7" creationId="{4E8BA96A-7E9D-6586-E3B8-01A222DC5310}"/>
          </ac:spMkLst>
        </pc:spChg>
        <pc:spChg chg="mod">
          <ac:chgData name="Karen Wynne" userId="bef45f90-d174-4d74-8ca6-23551cd715df" providerId="ADAL" clId="{4651F771-A553-4B92-9EA3-EA1E0E2D6CE2}" dt="2025-05-07T09:34:10.063" v="732" actId="1035"/>
          <ac:spMkLst>
            <pc:docMk/>
            <pc:sldMk cId="3058553280" sldId="9654"/>
            <ac:spMk id="12" creationId="{F71992FF-251C-6589-3D3F-E71E5F4F82CC}"/>
          </ac:spMkLst>
        </pc:spChg>
        <pc:spChg chg="del mod">
          <ac:chgData name="Karen Wynne" userId="bef45f90-d174-4d74-8ca6-23551cd715df" providerId="ADAL" clId="{4651F771-A553-4B92-9EA3-EA1E0E2D6CE2}" dt="2025-05-07T09:30:45.489" v="659" actId="478"/>
          <ac:spMkLst>
            <pc:docMk/>
            <pc:sldMk cId="3058553280" sldId="9654"/>
            <ac:spMk id="13" creationId="{4DE3CB77-E5CE-4A01-95C7-3C7B18D60F93}"/>
          </ac:spMkLst>
        </pc:spChg>
        <pc:spChg chg="mod">
          <ac:chgData name="Karen Wynne" userId="bef45f90-d174-4d74-8ca6-23551cd715df" providerId="ADAL" clId="{4651F771-A553-4B92-9EA3-EA1E0E2D6CE2}" dt="2025-05-07T09:32:48.929" v="686" actId="1036"/>
          <ac:spMkLst>
            <pc:docMk/>
            <pc:sldMk cId="3058553280" sldId="9654"/>
            <ac:spMk id="14" creationId="{C944ED2A-633E-4C3A-94FA-75195AADAEAF}"/>
          </ac:spMkLst>
        </pc:spChg>
        <pc:spChg chg="mod">
          <ac:chgData name="Karen Wynne" userId="bef45f90-d174-4d74-8ca6-23551cd715df" providerId="ADAL" clId="{4651F771-A553-4B92-9EA3-EA1E0E2D6CE2}" dt="2025-05-07T09:32:50.898" v="688" actId="1036"/>
          <ac:spMkLst>
            <pc:docMk/>
            <pc:sldMk cId="3058553280" sldId="9654"/>
            <ac:spMk id="15" creationId="{65AA1078-70D2-45BB-8277-3D549ED92886}"/>
          </ac:spMkLst>
        </pc:spChg>
        <pc:spChg chg="mod">
          <ac:chgData name="Karen Wynne" userId="bef45f90-d174-4d74-8ca6-23551cd715df" providerId="ADAL" clId="{4651F771-A553-4B92-9EA3-EA1E0E2D6CE2}" dt="2025-05-07T09:32:56.531" v="691" actId="1036"/>
          <ac:spMkLst>
            <pc:docMk/>
            <pc:sldMk cId="3058553280" sldId="9654"/>
            <ac:spMk id="17" creationId="{8045987A-DF22-4992-984B-C1BE4E224346}"/>
          </ac:spMkLst>
        </pc:spChg>
        <pc:spChg chg="mod">
          <ac:chgData name="Karen Wynne" userId="bef45f90-d174-4d74-8ca6-23551cd715df" providerId="ADAL" clId="{4651F771-A553-4B92-9EA3-EA1E0E2D6CE2}" dt="2025-05-07T09:32:40.221" v="679" actId="1036"/>
          <ac:spMkLst>
            <pc:docMk/>
            <pc:sldMk cId="3058553280" sldId="9654"/>
            <ac:spMk id="18" creationId="{62776313-FD20-4010-8E7C-CC4D3EB6EF67}"/>
          </ac:spMkLst>
        </pc:spChg>
        <pc:spChg chg="mod">
          <ac:chgData name="Karen Wynne" userId="bef45f90-d174-4d74-8ca6-23551cd715df" providerId="ADAL" clId="{4651F771-A553-4B92-9EA3-EA1E0E2D6CE2}" dt="2025-05-07T09:32:40.221" v="679" actId="1036"/>
          <ac:spMkLst>
            <pc:docMk/>
            <pc:sldMk cId="3058553280" sldId="9654"/>
            <ac:spMk id="19" creationId="{C0DD804B-CB7E-45F2-ADC0-73BD79ADF6B0}"/>
          </ac:spMkLst>
        </pc:spChg>
        <pc:spChg chg="mod">
          <ac:chgData name="Karen Wynne" userId="bef45f90-d174-4d74-8ca6-23551cd715df" providerId="ADAL" clId="{4651F771-A553-4B92-9EA3-EA1E0E2D6CE2}" dt="2025-05-07T09:32:46.373" v="683" actId="1036"/>
          <ac:spMkLst>
            <pc:docMk/>
            <pc:sldMk cId="3058553280" sldId="9654"/>
            <ac:spMk id="20" creationId="{1DCC570F-EE25-4CB2-80C3-F04C7961A82D}"/>
          </ac:spMkLst>
        </pc:spChg>
        <pc:spChg chg="mod">
          <ac:chgData name="Karen Wynne" userId="bef45f90-d174-4d74-8ca6-23551cd715df" providerId="ADAL" clId="{4651F771-A553-4B92-9EA3-EA1E0E2D6CE2}" dt="2025-05-07T09:32:52.831" v="690" actId="1036"/>
          <ac:spMkLst>
            <pc:docMk/>
            <pc:sldMk cId="3058553280" sldId="9654"/>
            <ac:spMk id="23" creationId="{9CA570AA-1879-06D0-C919-8594B066A1A7}"/>
          </ac:spMkLst>
        </pc:spChg>
        <pc:grpChg chg="mod">
          <ac:chgData name="Karen Wynne" userId="bef45f90-d174-4d74-8ca6-23551cd715df" providerId="ADAL" clId="{4651F771-A553-4B92-9EA3-EA1E0E2D6CE2}" dt="2025-05-07T09:34:00.805" v="714" actId="1035"/>
          <ac:grpSpMkLst>
            <pc:docMk/>
            <pc:sldMk cId="3058553280" sldId="9654"/>
            <ac:grpSpMk id="4" creationId="{2C81F575-ACFE-C7B0-2AD7-24A833B4A164}"/>
          </ac:grpSpMkLst>
        </pc:grpChg>
        <pc:picChg chg="mod">
          <ac:chgData name="Karen Wynne" userId="bef45f90-d174-4d74-8ca6-23551cd715df" providerId="ADAL" clId="{4651F771-A553-4B92-9EA3-EA1E0E2D6CE2}" dt="2025-05-07T09:34:00.805" v="714" actId="1035"/>
          <ac:picMkLst>
            <pc:docMk/>
            <pc:sldMk cId="3058553280" sldId="9654"/>
            <ac:picMk id="2050" creationId="{687966C0-8A81-9C17-22B4-80AE6B21697D}"/>
          </ac:picMkLst>
        </pc:picChg>
      </pc:sldChg>
      <pc:sldChg chg="modSp mod">
        <pc:chgData name="Karen Wynne" userId="bef45f90-d174-4d74-8ca6-23551cd715df" providerId="ADAL" clId="{4651F771-A553-4B92-9EA3-EA1E0E2D6CE2}" dt="2025-05-07T09:43:01.179" v="857" actId="1037"/>
        <pc:sldMkLst>
          <pc:docMk/>
          <pc:sldMk cId="252063119" sldId="9655"/>
        </pc:sldMkLst>
        <pc:picChg chg="mod">
          <ac:chgData name="Karen Wynne" userId="bef45f90-d174-4d74-8ca6-23551cd715df" providerId="ADAL" clId="{4651F771-A553-4B92-9EA3-EA1E0E2D6CE2}" dt="2025-05-07T09:43:01.179" v="857" actId="1037"/>
          <ac:picMkLst>
            <pc:docMk/>
            <pc:sldMk cId="252063119" sldId="9655"/>
            <ac:picMk id="7" creationId="{AC7BC7C5-5AAE-15EA-A454-FFE95247DEA0}"/>
          </ac:picMkLst>
        </pc:picChg>
      </pc:sldChg>
      <pc:sldChg chg="modSp mod">
        <pc:chgData name="Karen Wynne" userId="bef45f90-d174-4d74-8ca6-23551cd715df" providerId="ADAL" clId="{4651F771-A553-4B92-9EA3-EA1E0E2D6CE2}" dt="2025-05-07T09:35:48.751" v="774" actId="20577"/>
        <pc:sldMkLst>
          <pc:docMk/>
          <pc:sldMk cId="4000116573" sldId="9657"/>
        </pc:sldMkLst>
        <pc:spChg chg="mod">
          <ac:chgData name="Karen Wynne" userId="bef45f90-d174-4d74-8ca6-23551cd715df" providerId="ADAL" clId="{4651F771-A553-4B92-9EA3-EA1E0E2D6CE2}" dt="2025-05-07T09:34:59.665" v="750" actId="1036"/>
          <ac:spMkLst>
            <pc:docMk/>
            <pc:sldMk cId="4000116573" sldId="9657"/>
            <ac:spMk id="4" creationId="{CD6A108D-8A6F-B345-A974-2C1999AC32C8}"/>
          </ac:spMkLst>
        </pc:spChg>
        <pc:spChg chg="mod">
          <ac:chgData name="Karen Wynne" userId="bef45f90-d174-4d74-8ca6-23551cd715df" providerId="ADAL" clId="{4651F771-A553-4B92-9EA3-EA1E0E2D6CE2}" dt="2025-05-07T09:35:48.751" v="774" actId="20577"/>
          <ac:spMkLst>
            <pc:docMk/>
            <pc:sldMk cId="4000116573" sldId="9657"/>
            <ac:spMk id="5" creationId="{D24A7A8A-2D7D-DB49-EE2F-62132A35531D}"/>
          </ac:spMkLst>
        </pc:spChg>
      </pc:sldChg>
    </pc:docChg>
  </pc:docChgLst>
  <pc:docChgLst>
    <pc:chgData name="Andrea Bullivant" userId="S::andrea@liverpoolworldcentre.org::bb4217fe-1434-405c-b487-ed605e842757" providerId="AD" clId="Web-{DCDFDB25-573E-C9AB-CDC2-56AFBE1A8FCB}"/>
    <pc:docChg chg="modSld">
      <pc:chgData name="Andrea Bullivant" userId="S::andrea@liverpoolworldcentre.org::bb4217fe-1434-405c-b487-ed605e842757" providerId="AD" clId="Web-{DCDFDB25-573E-C9AB-CDC2-56AFBE1A8FCB}" dt="2025-05-07T09:32:21.046" v="79"/>
      <pc:docMkLst>
        <pc:docMk/>
      </pc:docMkLst>
      <pc:sldChg chg="modSp">
        <pc:chgData name="Andrea Bullivant" userId="S::andrea@liverpoolworldcentre.org::bb4217fe-1434-405c-b487-ed605e842757" providerId="AD" clId="Web-{DCDFDB25-573E-C9AB-CDC2-56AFBE1A8FCB}" dt="2025-05-07T09:32:21.046" v="79"/>
        <pc:sldMkLst>
          <pc:docMk/>
          <pc:sldMk cId="2742374369" sldId="9601"/>
        </pc:sldMkLst>
        <pc:graphicFrameChg chg="mod modGraphic">
          <ac:chgData name="Andrea Bullivant" userId="S::andrea@liverpoolworldcentre.org::bb4217fe-1434-405c-b487-ed605e842757" providerId="AD" clId="Web-{DCDFDB25-573E-C9AB-CDC2-56AFBE1A8FCB}" dt="2025-05-07T09:32:21.046" v="79"/>
          <ac:graphicFrameMkLst>
            <pc:docMk/>
            <pc:sldMk cId="2742374369" sldId="9601"/>
            <ac:graphicFrameMk id="6" creationId="{9E922042-B75A-4A0A-BB0C-8732A97A0517}"/>
          </ac:graphicFrameMkLst>
        </pc:graphicFrameChg>
      </pc:sldChg>
    </pc:docChg>
  </pc:docChgLst>
  <pc:docChgLst>
    <pc:chgData name="Andrea Bullivant" userId="S::andrea@liverpoolworldcentre.org::bb4217fe-1434-405c-b487-ed605e842757" providerId="AD" clId="Web-{76D8A417-9CB3-B681-1C5C-C22D0ED22668}"/>
    <pc:docChg chg="addSld delSld modSld sldOrd">
      <pc:chgData name="Andrea Bullivant" userId="S::andrea@liverpoolworldcentre.org::bb4217fe-1434-405c-b487-ed605e842757" providerId="AD" clId="Web-{76D8A417-9CB3-B681-1C5C-C22D0ED22668}" dt="2023-12-05T13:50:36.749" v="1086" actId="14100"/>
      <pc:docMkLst>
        <pc:docMk/>
      </pc:docMkLst>
      <pc:sldChg chg="modNotes">
        <pc:chgData name="Andrea Bullivant" userId="S::andrea@liverpoolworldcentre.org::bb4217fe-1434-405c-b487-ed605e842757" providerId="AD" clId="Web-{76D8A417-9CB3-B681-1C5C-C22D0ED22668}" dt="2023-12-05T13:48:07.135" v="993"/>
        <pc:sldMkLst>
          <pc:docMk/>
          <pc:sldMk cId="1896841747" sldId="261"/>
        </pc:sldMkLst>
      </pc:sldChg>
      <pc:sldChg chg="addSp delSp modSp">
        <pc:chgData name="Andrea Bullivant" userId="S::andrea@liverpoolworldcentre.org::bb4217fe-1434-405c-b487-ed605e842757" providerId="AD" clId="Web-{76D8A417-9CB3-B681-1C5C-C22D0ED22668}" dt="2023-12-05T13:49:30.278" v="1033" actId="20577"/>
        <pc:sldMkLst>
          <pc:docMk/>
          <pc:sldMk cId="2014280809" sldId="296"/>
        </pc:sldMkLst>
      </pc:sldChg>
      <pc:sldChg chg="addSp delSp modSp">
        <pc:chgData name="Andrea Bullivant" userId="S::andrea@liverpoolworldcentre.org::bb4217fe-1434-405c-b487-ed605e842757" providerId="AD" clId="Web-{76D8A417-9CB3-B681-1C5C-C22D0ED22668}" dt="2023-12-05T13:45:55.692" v="979" actId="20577"/>
        <pc:sldMkLst>
          <pc:docMk/>
          <pc:sldMk cId="3099996369" sldId="584"/>
        </pc:sldMkLst>
      </pc:sldChg>
      <pc:sldChg chg="addSp delSp modSp modNotes">
        <pc:chgData name="Andrea Bullivant" userId="S::andrea@liverpoolworldcentre.org::bb4217fe-1434-405c-b487-ed605e842757" providerId="AD" clId="Web-{76D8A417-9CB3-B681-1C5C-C22D0ED22668}" dt="2023-12-05T13:41:24.245" v="789"/>
        <pc:sldMkLst>
          <pc:docMk/>
          <pc:sldMk cId="3410934348" sldId="9527"/>
        </pc:sldMkLst>
      </pc:sldChg>
      <pc:sldChg chg="delSp modSp del">
        <pc:chgData name="Andrea Bullivant" userId="S::andrea@liverpoolworldcentre.org::bb4217fe-1434-405c-b487-ed605e842757" providerId="AD" clId="Web-{76D8A417-9CB3-B681-1C5C-C22D0ED22668}" dt="2023-12-05T11:56:57.272" v="24"/>
        <pc:sldMkLst>
          <pc:docMk/>
          <pc:sldMk cId="3799468868" sldId="9551"/>
        </pc:sldMkLst>
      </pc:sldChg>
      <pc:sldChg chg="add">
        <pc:chgData name="Andrea Bullivant" userId="S::andrea@liverpoolworldcentre.org::bb4217fe-1434-405c-b487-ed605e842757" providerId="AD" clId="Web-{76D8A417-9CB3-B681-1C5C-C22D0ED22668}" dt="2023-12-05T11:58:09.915" v="25"/>
        <pc:sldMkLst>
          <pc:docMk/>
          <pc:sldMk cId="3565533178" sldId="9555"/>
        </pc:sldMkLst>
      </pc:sldChg>
      <pc:sldChg chg="del">
        <pc:chgData name="Andrea Bullivant" userId="S::andrea@liverpoolworldcentre.org::bb4217fe-1434-405c-b487-ed605e842757" providerId="AD" clId="Web-{76D8A417-9CB3-B681-1C5C-C22D0ED22668}" dt="2023-12-05T11:51:30.026" v="14"/>
        <pc:sldMkLst>
          <pc:docMk/>
          <pc:sldMk cId="3565533178" sldId="9566"/>
        </pc:sldMkLst>
      </pc:sldChg>
      <pc:sldChg chg="addSp delSp modSp del modNotes">
        <pc:chgData name="Andrea Bullivant" userId="S::andrea@liverpoolworldcentre.org::bb4217fe-1434-405c-b487-ed605e842757" providerId="AD" clId="Web-{76D8A417-9CB3-B681-1C5C-C22D0ED22668}" dt="2023-12-05T13:23:05.612" v="553"/>
        <pc:sldMkLst>
          <pc:docMk/>
          <pc:sldMk cId="3948762412" sldId="9578"/>
        </pc:sldMkLst>
      </pc:sldChg>
      <pc:sldChg chg="addSp modSp modNotes">
        <pc:chgData name="Andrea Bullivant" userId="S::andrea@liverpoolworldcentre.org::bb4217fe-1434-405c-b487-ed605e842757" providerId="AD" clId="Web-{76D8A417-9CB3-B681-1C5C-C22D0ED22668}" dt="2023-12-05T12:24:08.158" v="264"/>
        <pc:sldMkLst>
          <pc:docMk/>
          <pc:sldMk cId="2193216661" sldId="9591"/>
        </pc:sldMkLst>
      </pc:sldChg>
      <pc:sldChg chg="modSp">
        <pc:chgData name="Andrea Bullivant" userId="S::andrea@liverpoolworldcentre.org::bb4217fe-1434-405c-b487-ed605e842757" providerId="AD" clId="Web-{76D8A417-9CB3-B681-1C5C-C22D0ED22668}" dt="2023-12-05T13:50:36.749" v="1086" actId="14100"/>
        <pc:sldMkLst>
          <pc:docMk/>
          <pc:sldMk cId="4188041146" sldId="9597"/>
        </pc:sldMkLst>
      </pc:sldChg>
      <pc:sldChg chg="modSp">
        <pc:chgData name="Andrea Bullivant" userId="S::andrea@liverpoolworldcentre.org::bb4217fe-1434-405c-b487-ed605e842757" providerId="AD" clId="Web-{76D8A417-9CB3-B681-1C5C-C22D0ED22668}" dt="2023-12-05T13:46:52.069" v="982" actId="1076"/>
        <pc:sldMkLst>
          <pc:docMk/>
          <pc:sldMk cId="3544293184" sldId="9603"/>
        </pc:sldMkLst>
      </pc:sldChg>
      <pc:sldChg chg="modSp modNotes">
        <pc:chgData name="Andrea Bullivant" userId="S::andrea@liverpoolworldcentre.org::bb4217fe-1434-405c-b487-ed605e842757" providerId="AD" clId="Web-{76D8A417-9CB3-B681-1C5C-C22D0ED22668}" dt="2023-12-05T13:25:06.695" v="633" actId="20577"/>
        <pc:sldMkLst>
          <pc:docMk/>
          <pc:sldMk cId="2352270934" sldId="9608"/>
        </pc:sldMkLst>
      </pc:sldChg>
      <pc:sldChg chg="addSp delSp modSp ord modNotes">
        <pc:chgData name="Andrea Bullivant" userId="S::andrea@liverpoolworldcentre.org::bb4217fe-1434-405c-b487-ed605e842757" providerId="AD" clId="Web-{76D8A417-9CB3-B681-1C5C-C22D0ED22668}" dt="2023-12-05T13:15:26.190" v="510"/>
        <pc:sldMkLst>
          <pc:docMk/>
          <pc:sldMk cId="913219453" sldId="9621"/>
        </pc:sldMkLst>
      </pc:sldChg>
      <pc:sldChg chg="addSp modSp mod modShow">
        <pc:chgData name="Andrea Bullivant" userId="S::andrea@liverpoolworldcentre.org::bb4217fe-1434-405c-b487-ed605e842757" providerId="AD" clId="Web-{76D8A417-9CB3-B681-1C5C-C22D0ED22668}" dt="2023-12-05T13:09:35.224" v="445"/>
        <pc:sldMkLst>
          <pc:docMk/>
          <pc:sldMk cId="3451114047" sldId="9623"/>
        </pc:sldMkLst>
      </pc:sldChg>
      <pc:sldChg chg="del">
        <pc:chgData name="Andrea Bullivant" userId="S::andrea@liverpoolworldcentre.org::bb4217fe-1434-405c-b487-ed605e842757" providerId="AD" clId="Web-{76D8A417-9CB3-B681-1C5C-C22D0ED22668}" dt="2023-12-05T12:24:49.878" v="293"/>
        <pc:sldMkLst>
          <pc:docMk/>
          <pc:sldMk cId="2720230705" sldId="9634"/>
        </pc:sldMkLst>
      </pc:sldChg>
      <pc:sldChg chg="del">
        <pc:chgData name="Andrea Bullivant" userId="S::andrea@liverpoolworldcentre.org::bb4217fe-1434-405c-b487-ed605e842757" providerId="AD" clId="Web-{76D8A417-9CB3-B681-1C5C-C22D0ED22668}" dt="2023-12-05T12:24:53.082" v="294"/>
        <pc:sldMkLst>
          <pc:docMk/>
          <pc:sldMk cId="1101349967" sldId="9635"/>
        </pc:sldMkLst>
      </pc:sldChg>
      <pc:sldChg chg="modSp">
        <pc:chgData name="Andrea Bullivant" userId="S::andrea@liverpoolworldcentre.org::bb4217fe-1434-405c-b487-ed605e842757" providerId="AD" clId="Web-{76D8A417-9CB3-B681-1C5C-C22D0ED22668}" dt="2023-12-05T13:47:15.867" v="992" actId="20577"/>
        <pc:sldMkLst>
          <pc:docMk/>
          <pc:sldMk cId="455984472" sldId="9636"/>
        </pc:sldMkLst>
      </pc:sldChg>
      <pc:sldChg chg="del">
        <pc:chgData name="Andrea Bullivant" userId="S::andrea@liverpoolworldcentre.org::bb4217fe-1434-405c-b487-ed605e842757" providerId="AD" clId="Web-{76D8A417-9CB3-B681-1C5C-C22D0ED22668}" dt="2023-12-05T12:47:51.521" v="433"/>
        <pc:sldMkLst>
          <pc:docMk/>
          <pc:sldMk cId="3749701111" sldId="9640"/>
        </pc:sldMkLst>
      </pc:sldChg>
      <pc:sldChg chg="addSp modSp">
        <pc:chgData name="Andrea Bullivant" userId="S::andrea@liverpoolworldcentre.org::bb4217fe-1434-405c-b487-ed605e842757" providerId="AD" clId="Web-{76D8A417-9CB3-B681-1C5C-C22D0ED22668}" dt="2023-12-05T13:30:07.768" v="754" actId="1076"/>
        <pc:sldMkLst>
          <pc:docMk/>
          <pc:sldMk cId="689357576" sldId="9645"/>
        </pc:sldMkLst>
      </pc:sldChg>
      <pc:sldChg chg="modSp">
        <pc:chgData name="Andrea Bullivant" userId="S::andrea@liverpoolworldcentre.org::bb4217fe-1434-405c-b487-ed605e842757" providerId="AD" clId="Web-{76D8A417-9CB3-B681-1C5C-C22D0ED22668}" dt="2023-12-05T11:50:52.087" v="12" actId="20577"/>
        <pc:sldMkLst>
          <pc:docMk/>
          <pc:sldMk cId="2194883160" sldId="9647"/>
        </pc:sldMkLst>
      </pc:sldChg>
      <pc:sldChg chg="addSp delSp modSp modNotes">
        <pc:chgData name="Andrea Bullivant" userId="S::andrea@liverpoolworldcentre.org::bb4217fe-1434-405c-b487-ed605e842757" providerId="AD" clId="Web-{76D8A417-9CB3-B681-1C5C-C22D0ED22668}" dt="2023-12-05T12:01:26.094" v="94"/>
        <pc:sldMkLst>
          <pc:docMk/>
          <pc:sldMk cId="1911185943" sldId="9648"/>
        </pc:sldMkLst>
      </pc:sldChg>
      <pc:sldChg chg="addSp delSp modSp new ord modNotes">
        <pc:chgData name="Andrea Bullivant" userId="S::andrea@liverpoolworldcentre.org::bb4217fe-1434-405c-b487-ed605e842757" providerId="AD" clId="Web-{76D8A417-9CB3-B681-1C5C-C22D0ED22668}" dt="2023-12-05T13:18:50.853" v="552"/>
        <pc:sldMkLst>
          <pc:docMk/>
          <pc:sldMk cId="421481978" sldId="9649"/>
        </pc:sldMkLst>
      </pc:sldChg>
      <pc:sldChg chg="add del replId">
        <pc:chgData name="Andrea Bullivant" userId="S::andrea@liverpoolworldcentre.org::bb4217fe-1434-405c-b487-ed605e842757" providerId="AD" clId="Web-{76D8A417-9CB3-B681-1C5C-C22D0ED22668}" dt="2023-12-05T11:58:16.040" v="26"/>
        <pc:sldMkLst>
          <pc:docMk/>
          <pc:sldMk cId="905692266" sldId="9649"/>
        </pc:sldMkLst>
      </pc:sldChg>
      <pc:sldChg chg="addSp delSp modSp new">
        <pc:chgData name="Andrea Bullivant" userId="S::andrea@liverpoolworldcentre.org::bb4217fe-1434-405c-b487-ed605e842757" providerId="AD" clId="Web-{76D8A417-9CB3-B681-1C5C-C22D0ED22668}" dt="2023-12-05T13:45:27.613" v="947" actId="20577"/>
        <pc:sldMkLst>
          <pc:docMk/>
          <pc:sldMk cId="2352672855" sldId="9650"/>
        </pc:sldMkLst>
      </pc:sldChg>
      <pc:sldMasterChg chg="addSldLayout">
        <pc:chgData name="Andrea Bullivant" userId="S::andrea@liverpoolworldcentre.org::bb4217fe-1434-405c-b487-ed605e842757" providerId="AD" clId="Web-{76D8A417-9CB3-B681-1C5C-C22D0ED22668}" dt="2023-12-05T11:58:09.915" v="25"/>
        <pc:sldMasterMkLst>
          <pc:docMk/>
          <pc:sldMasterMk cId="4045385948" sldId="2147483648"/>
        </pc:sldMasterMkLst>
        <pc:sldLayoutChg chg="add">
          <pc:chgData name="Andrea Bullivant" userId="S::andrea@liverpoolworldcentre.org::bb4217fe-1434-405c-b487-ed605e842757" providerId="AD" clId="Web-{76D8A417-9CB3-B681-1C5C-C22D0ED22668}" dt="2023-12-05T11:58:09.915" v="25"/>
          <pc:sldLayoutMkLst>
            <pc:docMk/>
            <pc:sldMasterMk cId="4045385948" sldId="2147483648"/>
            <pc:sldLayoutMk cId="2857587896" sldId="2147483671"/>
          </pc:sldLayoutMkLst>
        </pc:sldLayoutChg>
      </pc:sldMasterChg>
    </pc:docChg>
  </pc:docChgLst>
  <pc:docChgLst>
    <pc:chgData name="Andrea Bullivant" userId="S::andrea@liverpoolworldcentre.org::bb4217fe-1434-405c-b487-ed605e842757" providerId="AD" clId="Web-{D1AE2521-AFC3-B050-A4CD-7B67D3CA2773}"/>
    <pc:docChg chg="modSld">
      <pc:chgData name="Andrea Bullivant" userId="S::andrea@liverpoolworldcentre.org::bb4217fe-1434-405c-b487-ed605e842757" providerId="AD" clId="Web-{D1AE2521-AFC3-B050-A4CD-7B67D3CA2773}" dt="2025-04-03T16:45:11.519" v="38" actId="20577"/>
      <pc:docMkLst>
        <pc:docMk/>
      </pc:docMkLst>
      <pc:sldChg chg="modSp">
        <pc:chgData name="Andrea Bullivant" userId="S::andrea@liverpoolworldcentre.org::bb4217fe-1434-405c-b487-ed605e842757" providerId="AD" clId="Web-{D1AE2521-AFC3-B050-A4CD-7B67D3CA2773}" dt="2025-04-03T16:44:34.206" v="14" actId="1076"/>
        <pc:sldMkLst>
          <pc:docMk/>
          <pc:sldMk cId="3084723750" sldId="1376"/>
        </pc:sldMkLst>
        <pc:spChg chg="mod">
          <ac:chgData name="Andrea Bullivant" userId="S::andrea@liverpoolworldcentre.org::bb4217fe-1434-405c-b487-ed605e842757" providerId="AD" clId="Web-{D1AE2521-AFC3-B050-A4CD-7B67D3CA2773}" dt="2025-04-03T16:44:34.206" v="14" actId="1076"/>
          <ac:spMkLst>
            <pc:docMk/>
            <pc:sldMk cId="3084723750" sldId="1376"/>
            <ac:spMk id="17" creationId="{34C970AF-4376-4CF2-B5DA-D73EE58453B1}"/>
          </ac:spMkLst>
        </pc:spChg>
      </pc:sldChg>
      <pc:sldChg chg="addSp delSp modSp">
        <pc:chgData name="Andrea Bullivant" userId="S::andrea@liverpoolworldcentre.org::bb4217fe-1434-405c-b487-ed605e842757" providerId="AD" clId="Web-{D1AE2521-AFC3-B050-A4CD-7B67D3CA2773}" dt="2025-04-03T16:45:11.519" v="38" actId="20577"/>
        <pc:sldMkLst>
          <pc:docMk/>
          <pc:sldMk cId="3544293184" sldId="9603"/>
        </pc:sldMkLst>
        <pc:spChg chg="mod">
          <ac:chgData name="Andrea Bullivant" userId="S::andrea@liverpoolworldcentre.org::bb4217fe-1434-405c-b487-ed605e842757" providerId="AD" clId="Web-{D1AE2521-AFC3-B050-A4CD-7B67D3CA2773}" dt="2025-04-03T16:45:11.519" v="38" actId="20577"/>
          <ac:spMkLst>
            <pc:docMk/>
            <pc:sldMk cId="3544293184" sldId="9603"/>
            <ac:spMk id="13" creationId="{627F1AAC-8997-4D4A-9C0C-FA961DFFAE96}"/>
          </ac:spMkLst>
        </pc:spChg>
        <pc:spChg chg="mod">
          <ac:chgData name="Andrea Bullivant" userId="S::andrea@liverpoolworldcentre.org::bb4217fe-1434-405c-b487-ed605e842757" providerId="AD" clId="Web-{D1AE2521-AFC3-B050-A4CD-7B67D3CA2773}" dt="2025-04-03T16:43:16.173" v="3" actId="1076"/>
          <ac:spMkLst>
            <pc:docMk/>
            <pc:sldMk cId="3544293184" sldId="9603"/>
            <ac:spMk id="25" creationId="{7099AA2F-0601-4223-8A57-9991AC60D27E}"/>
          </ac:spMkLst>
        </pc:spChg>
        <pc:picChg chg="mod">
          <ac:chgData name="Andrea Bullivant" userId="S::andrea@liverpoolworldcentre.org::bb4217fe-1434-405c-b487-ed605e842757" providerId="AD" clId="Web-{D1AE2521-AFC3-B050-A4CD-7B67D3CA2773}" dt="2025-04-03T16:43:42.049" v="9" actId="14100"/>
          <ac:picMkLst>
            <pc:docMk/>
            <pc:sldMk cId="3544293184" sldId="9603"/>
            <ac:picMk id="6" creationId="{37544249-7BDE-4511-B728-E664BA0B6DD7}"/>
          </ac:picMkLst>
        </pc:picChg>
        <pc:picChg chg="add mod">
          <ac:chgData name="Andrea Bullivant" userId="S::andrea@liverpoolworldcentre.org::bb4217fe-1434-405c-b487-ed605e842757" providerId="AD" clId="Web-{D1AE2521-AFC3-B050-A4CD-7B67D3CA2773}" dt="2025-04-03T16:44:23.206" v="13" actId="1076"/>
          <ac:picMkLst>
            <pc:docMk/>
            <pc:sldMk cId="3544293184" sldId="9603"/>
            <ac:picMk id="10" creationId="{5B70004B-3BBF-31C4-47FF-A9BA1981D480}"/>
          </ac:picMkLst>
        </pc:picChg>
        <pc:picChg chg="add del mod">
          <ac:chgData name="Andrea Bullivant" userId="S::andrea@liverpoolworldcentre.org::bb4217fe-1434-405c-b487-ed605e842757" providerId="AD" clId="Web-{D1AE2521-AFC3-B050-A4CD-7B67D3CA2773}" dt="2025-04-03T16:43:12.064" v="2" actId="1076"/>
          <ac:picMkLst>
            <pc:docMk/>
            <pc:sldMk cId="3544293184" sldId="9603"/>
            <ac:picMk id="15" creationId="{54E19A7D-6D00-416E-B2FB-F72C377EF88D}"/>
          </ac:picMkLst>
        </pc:picChg>
      </pc:sldChg>
    </pc:docChg>
  </pc:docChgLst>
  <pc:docChgLst>
    <pc:chgData name="Karen Wynne" userId="S::karen@liverpoolworldcentre.org::bef45f90-d174-4d74-8ca6-23551cd715df" providerId="AD" clId="Web-{CCF952E6-2F70-3F61-BC87-F1C8DCE85714}"/>
    <pc:docChg chg="modSld">
      <pc:chgData name="Karen Wynne" userId="S::karen@liverpoolworldcentre.org::bef45f90-d174-4d74-8ca6-23551cd715df" providerId="AD" clId="Web-{CCF952E6-2F70-3F61-BC87-F1C8DCE85714}" dt="2025-05-01T13:53:36.246" v="18" actId="14100"/>
      <pc:docMkLst>
        <pc:docMk/>
      </pc:docMkLst>
      <pc:sldChg chg="modSp">
        <pc:chgData name="Karen Wynne" userId="S::karen@liverpoolworldcentre.org::bef45f90-d174-4d74-8ca6-23551cd715df" providerId="AD" clId="Web-{CCF952E6-2F70-3F61-BC87-F1C8DCE85714}" dt="2025-05-01T13:53:36.246" v="18" actId="14100"/>
        <pc:sldMkLst>
          <pc:docMk/>
          <pc:sldMk cId="3028742725" sldId="9548"/>
        </pc:sldMkLst>
        <pc:spChg chg="mod">
          <ac:chgData name="Karen Wynne" userId="S::karen@liverpoolworldcentre.org::bef45f90-d174-4d74-8ca6-23551cd715df" providerId="AD" clId="Web-{CCF952E6-2F70-3F61-BC87-F1C8DCE85714}" dt="2025-05-01T13:53:36.246" v="17" actId="14100"/>
          <ac:spMkLst>
            <pc:docMk/>
            <pc:sldMk cId="3028742725" sldId="9548"/>
            <ac:spMk id="2" creationId="{E316E3C5-1291-602D-540E-2102C01FF242}"/>
          </ac:spMkLst>
        </pc:spChg>
        <pc:spChg chg="mod">
          <ac:chgData name="Karen Wynne" userId="S::karen@liverpoolworldcentre.org::bef45f90-d174-4d74-8ca6-23551cd715df" providerId="AD" clId="Web-{CCF952E6-2F70-3F61-BC87-F1C8DCE85714}" dt="2025-05-01T13:53:36.246" v="18" actId="14100"/>
          <ac:spMkLst>
            <pc:docMk/>
            <pc:sldMk cId="3028742725" sldId="9548"/>
            <ac:spMk id="3" creationId="{E77EA766-CF5D-C3DB-573F-074DF7748DBE}"/>
          </ac:spMkLst>
        </pc:spChg>
        <pc:grpChg chg="mod">
          <ac:chgData name="Karen Wynne" userId="S::karen@liverpoolworldcentre.org::bef45f90-d174-4d74-8ca6-23551cd715df" providerId="AD" clId="Web-{CCF952E6-2F70-3F61-BC87-F1C8DCE85714}" dt="2025-05-01T13:53:30.887" v="14" actId="1076"/>
          <ac:grpSpMkLst>
            <pc:docMk/>
            <pc:sldMk cId="3028742725" sldId="9548"/>
            <ac:grpSpMk id="5" creationId="{29806733-D27C-69B0-461A-EE828522A128}"/>
          </ac:grpSpMkLst>
        </pc:grpChg>
        <pc:picChg chg="mod">
          <ac:chgData name="Karen Wynne" userId="S::karen@liverpoolworldcentre.org::bef45f90-d174-4d74-8ca6-23551cd715df" providerId="AD" clId="Web-{CCF952E6-2F70-3F61-BC87-F1C8DCE85714}" dt="2025-05-01T13:52:49.119" v="1" actId="1076"/>
          <ac:picMkLst>
            <pc:docMk/>
            <pc:sldMk cId="3028742725" sldId="9548"/>
            <ac:picMk id="4" creationId="{369EEE15-E45A-FE46-6651-6D83A777D708}"/>
          </ac:picMkLst>
        </pc:picChg>
        <pc:picChg chg="mod">
          <ac:chgData name="Karen Wynne" userId="S::karen@liverpoolworldcentre.org::bef45f90-d174-4d74-8ca6-23551cd715df" providerId="AD" clId="Web-{CCF952E6-2F70-3F61-BC87-F1C8DCE85714}" dt="2025-05-01T13:52:49.134" v="2" actId="1076"/>
          <ac:picMkLst>
            <pc:docMk/>
            <pc:sldMk cId="3028742725" sldId="9548"/>
            <ac:picMk id="14" creationId="{626DC51B-1E5F-3317-784C-A9FE4F88C98D}"/>
          </ac:picMkLst>
        </pc:picChg>
        <pc:picChg chg="mod">
          <ac:chgData name="Karen Wynne" userId="S::karen@liverpoolworldcentre.org::bef45f90-d174-4d74-8ca6-23551cd715df" providerId="AD" clId="Web-{CCF952E6-2F70-3F61-BC87-F1C8DCE85714}" dt="2025-05-01T13:52:49.103" v="0" actId="1076"/>
          <ac:picMkLst>
            <pc:docMk/>
            <pc:sldMk cId="3028742725" sldId="9548"/>
            <ac:picMk id="1026" creationId="{92F9E6A9-DA59-491A-B20B-CD97D3EF9022}"/>
          </ac:picMkLst>
        </pc:picChg>
      </pc:sldChg>
    </pc:docChg>
  </pc:docChgLst>
  <pc:docChgLst>
    <pc:chgData name="Jacquie Ayre" userId="53763cd1-f825-479a-b4d8-5d894b52ca8b" providerId="ADAL" clId="{B58D4840-BB0E-4787-B434-696A7520D321}"/>
    <pc:docChg chg="custSel modSld">
      <pc:chgData name="Jacquie Ayre" userId="53763cd1-f825-479a-b4d8-5d894b52ca8b" providerId="ADAL" clId="{B58D4840-BB0E-4787-B434-696A7520D321}" dt="2023-12-05T16:49:31.973" v="398" actId="1076"/>
      <pc:docMkLst>
        <pc:docMk/>
      </pc:docMkLst>
      <pc:sldChg chg="modSp mod">
        <pc:chgData name="Jacquie Ayre" userId="53763cd1-f825-479a-b4d8-5d894b52ca8b" providerId="ADAL" clId="{B58D4840-BB0E-4787-B434-696A7520D321}" dt="2023-12-05T16:47:21.870" v="212" actId="207"/>
        <pc:sldMkLst>
          <pc:docMk/>
          <pc:sldMk cId="2014280809" sldId="296"/>
        </pc:sldMkLst>
      </pc:sldChg>
      <pc:sldChg chg="modSp mod">
        <pc:chgData name="Jacquie Ayre" userId="53763cd1-f825-479a-b4d8-5d894b52ca8b" providerId="ADAL" clId="{B58D4840-BB0E-4787-B434-696A7520D321}" dt="2023-12-05T16:44:07.198" v="16" actId="207"/>
        <pc:sldMkLst>
          <pc:docMk/>
          <pc:sldMk cId="2352270934" sldId="9608"/>
        </pc:sldMkLst>
      </pc:sldChg>
      <pc:sldChg chg="modSp mod">
        <pc:chgData name="Jacquie Ayre" userId="53763cd1-f825-479a-b4d8-5d894b52ca8b" providerId="ADAL" clId="{B58D4840-BB0E-4787-B434-696A7520D321}" dt="2023-12-05T16:49:31.973" v="398" actId="1076"/>
        <pc:sldMkLst>
          <pc:docMk/>
          <pc:sldMk cId="2352672855" sldId="9650"/>
        </pc:sldMkLst>
      </pc:sldChg>
    </pc:docChg>
  </pc:docChgLst>
  <pc:docChgLst>
    <pc:chgData name="Pablo Guidi" userId="S::pablo@liverpoolworldcentre.org::5331d55d-9a71-45b7-8fcc-b6ce5cc38253" providerId="AD" clId="Web-{108F9007-56D4-A939-2826-BD2C6462B5F6}"/>
    <pc:docChg chg="modSld">
      <pc:chgData name="Pablo Guidi" userId="S::pablo@liverpoolworldcentre.org::5331d55d-9a71-45b7-8fcc-b6ce5cc38253" providerId="AD" clId="Web-{108F9007-56D4-A939-2826-BD2C6462B5F6}" dt="2025-02-27T09:54:47.611" v="3" actId="14100"/>
      <pc:docMkLst>
        <pc:docMk/>
      </pc:docMkLst>
      <pc:sldChg chg="modSp">
        <pc:chgData name="Pablo Guidi" userId="S::pablo@liverpoolworldcentre.org::5331d55d-9a71-45b7-8fcc-b6ce5cc38253" providerId="AD" clId="Web-{108F9007-56D4-A939-2826-BD2C6462B5F6}" dt="2025-02-27T09:54:47.611" v="3" actId="14100"/>
        <pc:sldMkLst>
          <pc:docMk/>
          <pc:sldMk cId="3544293184" sldId="9603"/>
        </pc:sldMkLst>
        <pc:picChg chg="mod">
          <ac:chgData name="Pablo Guidi" userId="S::pablo@liverpoolworldcentre.org::5331d55d-9a71-45b7-8fcc-b6ce5cc38253" providerId="AD" clId="Web-{108F9007-56D4-A939-2826-BD2C6462B5F6}" dt="2025-02-27T09:54:47.611" v="3" actId="14100"/>
          <ac:picMkLst>
            <pc:docMk/>
            <pc:sldMk cId="3544293184" sldId="9603"/>
            <ac:picMk id="15" creationId="{54E19A7D-6D00-416E-B2FB-F72C377EF88D}"/>
          </ac:picMkLst>
        </pc:picChg>
      </pc:sldChg>
    </pc:docChg>
  </pc:docChgLst>
  <pc:docChgLst>
    <pc:chgData name="Andrea Bullivant" userId="S::andrea@liverpoolworldcentre.org::bb4217fe-1434-405c-b487-ed605e842757" providerId="AD" clId="Web-{F33A3360-FA55-57C2-8075-661BFF8AA001}"/>
    <pc:docChg chg="modSld">
      <pc:chgData name="Andrea Bullivant" userId="S::andrea@liverpoolworldcentre.org::bb4217fe-1434-405c-b487-ed605e842757" providerId="AD" clId="Web-{F33A3360-FA55-57C2-8075-661BFF8AA001}" dt="2025-04-01T11:36:30.567" v="3" actId="14100"/>
      <pc:docMkLst>
        <pc:docMk/>
      </pc:docMkLst>
      <pc:sldChg chg="addSp modSp">
        <pc:chgData name="Andrea Bullivant" userId="S::andrea@liverpoolworldcentre.org::bb4217fe-1434-405c-b487-ed605e842757" providerId="AD" clId="Web-{F33A3360-FA55-57C2-8075-661BFF8AA001}" dt="2025-04-01T11:36:30.567" v="3" actId="14100"/>
        <pc:sldMkLst>
          <pc:docMk/>
          <pc:sldMk cId="2193216661" sldId="9591"/>
        </pc:sldMkLst>
      </pc:sldChg>
    </pc:docChg>
  </pc:docChgLst>
  <pc:docChgLst>
    <pc:chgData name="Andrea Bullivant" userId="S::andrea@liverpoolworldcentre.org::bb4217fe-1434-405c-b487-ed605e842757" providerId="AD" clId="Web-{2E1E284C-0F28-B67B-01DF-EEBA5A65D686}"/>
    <pc:docChg chg="modSld">
      <pc:chgData name="Andrea Bullivant" userId="S::andrea@liverpoolworldcentre.org::bb4217fe-1434-405c-b487-ed605e842757" providerId="AD" clId="Web-{2E1E284C-0F28-B67B-01DF-EEBA5A65D686}" dt="2025-04-22T09:35:29.731" v="24" actId="1076"/>
      <pc:docMkLst>
        <pc:docMk/>
      </pc:docMkLst>
      <pc:sldChg chg="addSp modSp">
        <pc:chgData name="Andrea Bullivant" userId="S::andrea@liverpoolworldcentre.org::bb4217fe-1434-405c-b487-ed605e842757" providerId="AD" clId="Web-{2E1E284C-0F28-B67B-01DF-EEBA5A65D686}" dt="2025-04-22T09:35:07.965" v="22" actId="20577"/>
        <pc:sldMkLst>
          <pc:docMk/>
          <pc:sldMk cId="3146556383" sldId="9588"/>
        </pc:sldMkLst>
      </pc:sldChg>
      <pc:sldChg chg="addSp modSp">
        <pc:chgData name="Andrea Bullivant" userId="S::andrea@liverpoolworldcentre.org::bb4217fe-1434-405c-b487-ed605e842757" providerId="AD" clId="Web-{2E1E284C-0F28-B67B-01DF-EEBA5A65D686}" dt="2025-04-22T09:35:29.731" v="24" actId="1076"/>
        <pc:sldMkLst>
          <pc:docMk/>
          <pc:sldMk cId="913219453" sldId="9621"/>
        </pc:sldMkLst>
      </pc:sldChg>
    </pc:docChg>
  </pc:docChgLst>
  <pc:docChgLst>
    <pc:chgData name="Karen Wynne" userId="bef45f90-d174-4d74-8ca6-23551cd715df" providerId="ADAL" clId="{3B3F946D-6C56-4FBC-B778-487813C42AD2}"/>
    <pc:docChg chg="undo custSel modSld">
      <pc:chgData name="Karen Wynne" userId="bef45f90-d174-4d74-8ca6-23551cd715df" providerId="ADAL" clId="{3B3F946D-6C56-4FBC-B778-487813C42AD2}" dt="2025-05-01T15:36:49.340" v="352" actId="1076"/>
      <pc:docMkLst>
        <pc:docMk/>
      </pc:docMkLst>
      <pc:sldChg chg="modSp mod">
        <pc:chgData name="Karen Wynne" userId="bef45f90-d174-4d74-8ca6-23551cd715df" providerId="ADAL" clId="{3B3F946D-6C56-4FBC-B778-487813C42AD2}" dt="2025-05-01T14:48:09.017" v="61" actId="14100"/>
        <pc:sldMkLst>
          <pc:docMk/>
          <pc:sldMk cId="3099996369" sldId="584"/>
        </pc:sldMkLst>
        <pc:spChg chg="mod">
          <ac:chgData name="Karen Wynne" userId="bef45f90-d174-4d74-8ca6-23551cd715df" providerId="ADAL" clId="{3B3F946D-6C56-4FBC-B778-487813C42AD2}" dt="2025-05-01T14:47:48.317" v="48" actId="1037"/>
          <ac:spMkLst>
            <pc:docMk/>
            <pc:sldMk cId="3099996369" sldId="584"/>
            <ac:spMk id="21513" creationId="{471937B3-7F33-44C0-8887-6D0F20EA9635}"/>
          </ac:spMkLst>
        </pc:spChg>
        <pc:cxnChg chg="mod">
          <ac:chgData name="Karen Wynne" userId="bef45f90-d174-4d74-8ca6-23551cd715df" providerId="ADAL" clId="{3B3F946D-6C56-4FBC-B778-487813C42AD2}" dt="2025-05-01T14:48:03.180" v="59" actId="14100"/>
          <ac:cxnSpMkLst>
            <pc:docMk/>
            <pc:sldMk cId="3099996369" sldId="584"/>
            <ac:cxnSpMk id="8" creationId="{F610B9BB-5313-43E3-BE7C-F3EA8D5674A4}"/>
          </ac:cxnSpMkLst>
        </pc:cxnChg>
        <pc:cxnChg chg="mod">
          <ac:chgData name="Karen Wynne" userId="bef45f90-d174-4d74-8ca6-23551cd715df" providerId="ADAL" clId="{3B3F946D-6C56-4FBC-B778-487813C42AD2}" dt="2025-05-01T14:47:57.083" v="58" actId="14100"/>
          <ac:cxnSpMkLst>
            <pc:docMk/>
            <pc:sldMk cId="3099996369" sldId="584"/>
            <ac:cxnSpMk id="11" creationId="{893B2548-4FF2-7C97-B506-5945F4743275}"/>
          </ac:cxnSpMkLst>
        </pc:cxnChg>
        <pc:cxnChg chg="mod">
          <ac:chgData name="Karen Wynne" userId="bef45f90-d174-4d74-8ca6-23551cd715df" providerId="ADAL" clId="{3B3F946D-6C56-4FBC-B778-487813C42AD2}" dt="2025-05-01T14:47:51.991" v="57" actId="1037"/>
          <ac:cxnSpMkLst>
            <pc:docMk/>
            <pc:sldMk cId="3099996369" sldId="584"/>
            <ac:cxnSpMk id="14" creationId="{A4B58D52-EBEC-7545-D984-21EBC23C74F6}"/>
          </ac:cxnSpMkLst>
        </pc:cxnChg>
        <pc:cxnChg chg="mod">
          <ac:chgData name="Karen Wynne" userId="bef45f90-d174-4d74-8ca6-23551cd715df" providerId="ADAL" clId="{3B3F946D-6C56-4FBC-B778-487813C42AD2}" dt="2025-05-01T14:48:09.017" v="61" actId="14100"/>
          <ac:cxnSpMkLst>
            <pc:docMk/>
            <pc:sldMk cId="3099996369" sldId="584"/>
            <ac:cxnSpMk id="15" creationId="{EBDCA67D-BBC6-4333-A3B9-87B2E4CD344E}"/>
          </ac:cxnSpMkLst>
        </pc:cxnChg>
      </pc:sldChg>
      <pc:sldChg chg="addSp delSp modSp mod modAnim">
        <pc:chgData name="Karen Wynne" userId="bef45f90-d174-4d74-8ca6-23551cd715df" providerId="ADAL" clId="{3B3F946D-6C56-4FBC-B778-487813C42AD2}" dt="2025-05-01T14:49:14.330" v="69" actId="1582"/>
        <pc:sldMkLst>
          <pc:docMk/>
          <pc:sldMk cId="3410934348" sldId="9527"/>
        </pc:sldMkLst>
        <pc:cxnChg chg="add mod">
          <ac:chgData name="Karen Wynne" userId="bef45f90-d174-4d74-8ca6-23551cd715df" providerId="ADAL" clId="{3B3F946D-6C56-4FBC-B778-487813C42AD2}" dt="2025-05-01T14:49:14.330" v="69" actId="1582"/>
          <ac:cxnSpMkLst>
            <pc:docMk/>
            <pc:sldMk cId="3410934348" sldId="9527"/>
            <ac:cxnSpMk id="3" creationId="{FD6CBAA7-3D89-C266-BF14-BCD066E55588}"/>
          </ac:cxnSpMkLst>
        </pc:cxnChg>
      </pc:sldChg>
      <pc:sldChg chg="modSp mod">
        <pc:chgData name="Karen Wynne" userId="bef45f90-d174-4d74-8ca6-23551cd715df" providerId="ADAL" clId="{3B3F946D-6C56-4FBC-B778-487813C42AD2}" dt="2025-05-01T14:45:41.244" v="2" actId="3626"/>
        <pc:sldMkLst>
          <pc:docMk/>
          <pc:sldMk cId="3028742725" sldId="9548"/>
        </pc:sldMkLst>
        <pc:spChg chg="mod">
          <ac:chgData name="Karen Wynne" userId="bef45f90-d174-4d74-8ca6-23551cd715df" providerId="ADAL" clId="{3B3F946D-6C56-4FBC-B778-487813C42AD2}" dt="2025-05-01T14:45:35.871" v="1" actId="3626"/>
          <ac:spMkLst>
            <pc:docMk/>
            <pc:sldMk cId="3028742725" sldId="9548"/>
            <ac:spMk id="2" creationId="{E316E3C5-1291-602D-540E-2102C01FF242}"/>
          </ac:spMkLst>
        </pc:spChg>
        <pc:spChg chg="mod">
          <ac:chgData name="Karen Wynne" userId="bef45f90-d174-4d74-8ca6-23551cd715df" providerId="ADAL" clId="{3B3F946D-6C56-4FBC-B778-487813C42AD2}" dt="2025-05-01T14:45:41.244" v="2" actId="3626"/>
          <ac:spMkLst>
            <pc:docMk/>
            <pc:sldMk cId="3028742725" sldId="9548"/>
            <ac:spMk id="3" creationId="{E77EA766-CF5D-C3DB-573F-074DF7748DBE}"/>
          </ac:spMkLst>
        </pc:spChg>
      </pc:sldChg>
      <pc:sldChg chg="modSp mod">
        <pc:chgData name="Karen Wynne" userId="bef45f90-d174-4d74-8ca6-23551cd715df" providerId="ADAL" clId="{3B3F946D-6C56-4FBC-B778-487813C42AD2}" dt="2025-05-01T15:35:42.587" v="315" actId="1036"/>
        <pc:sldMkLst>
          <pc:docMk/>
          <pc:sldMk cId="3146556383" sldId="9588"/>
        </pc:sldMkLst>
        <pc:spChg chg="mod">
          <ac:chgData name="Karen Wynne" userId="bef45f90-d174-4d74-8ca6-23551cd715df" providerId="ADAL" clId="{3B3F946D-6C56-4FBC-B778-487813C42AD2}" dt="2025-05-01T15:35:42.587" v="315" actId="1036"/>
          <ac:spMkLst>
            <pc:docMk/>
            <pc:sldMk cId="3146556383" sldId="9588"/>
            <ac:spMk id="27" creationId="{E4C879AE-107F-F26E-C383-685228B4CB7A}"/>
          </ac:spMkLst>
        </pc:spChg>
        <pc:picChg chg="mod">
          <ac:chgData name="Karen Wynne" userId="bef45f90-d174-4d74-8ca6-23551cd715df" providerId="ADAL" clId="{3B3F946D-6C56-4FBC-B778-487813C42AD2}" dt="2025-05-01T15:35:42.587" v="315" actId="1036"/>
          <ac:picMkLst>
            <pc:docMk/>
            <pc:sldMk cId="3146556383" sldId="9588"/>
            <ac:picMk id="2" creationId="{4A46613B-39EB-47AC-B37E-1EB23385CC11}"/>
          </ac:picMkLst>
        </pc:picChg>
      </pc:sldChg>
      <pc:sldChg chg="modSp mod">
        <pc:chgData name="Karen Wynne" userId="bef45f90-d174-4d74-8ca6-23551cd715df" providerId="ADAL" clId="{3B3F946D-6C56-4FBC-B778-487813C42AD2}" dt="2025-05-01T14:46:06.324" v="18" actId="1038"/>
        <pc:sldMkLst>
          <pc:docMk/>
          <pc:sldMk cId="2742374369" sldId="9601"/>
        </pc:sldMkLst>
        <pc:graphicFrameChg chg="mod">
          <ac:chgData name="Karen Wynne" userId="bef45f90-d174-4d74-8ca6-23551cd715df" providerId="ADAL" clId="{3B3F946D-6C56-4FBC-B778-487813C42AD2}" dt="2025-05-01T14:46:06.324" v="18" actId="1038"/>
          <ac:graphicFrameMkLst>
            <pc:docMk/>
            <pc:sldMk cId="2742374369" sldId="9601"/>
            <ac:graphicFrameMk id="6" creationId="{9E922042-B75A-4A0A-BB0C-8732A97A0517}"/>
          </ac:graphicFrameMkLst>
        </pc:graphicFrameChg>
      </pc:sldChg>
      <pc:sldChg chg="modSp mod">
        <pc:chgData name="Karen Wynne" userId="bef45f90-d174-4d74-8ca6-23551cd715df" providerId="ADAL" clId="{3B3F946D-6C56-4FBC-B778-487813C42AD2}" dt="2025-05-01T14:51:41.819" v="97" actId="1076"/>
        <pc:sldMkLst>
          <pc:docMk/>
          <pc:sldMk cId="3484481753" sldId="9606"/>
        </pc:sldMkLst>
        <pc:spChg chg="mod">
          <ac:chgData name="Karen Wynne" userId="bef45f90-d174-4d74-8ca6-23551cd715df" providerId="ADAL" clId="{3B3F946D-6C56-4FBC-B778-487813C42AD2}" dt="2025-05-01T14:51:11.404" v="91" actId="1076"/>
          <ac:spMkLst>
            <pc:docMk/>
            <pc:sldMk cId="3484481753" sldId="9606"/>
            <ac:spMk id="7" creationId="{96B3854B-019C-464D-8FB3-9026FD7AF93E}"/>
          </ac:spMkLst>
        </pc:spChg>
        <pc:spChg chg="mod">
          <ac:chgData name="Karen Wynne" userId="bef45f90-d174-4d74-8ca6-23551cd715df" providerId="ADAL" clId="{3B3F946D-6C56-4FBC-B778-487813C42AD2}" dt="2025-05-01T14:51:34.699" v="95" actId="14100"/>
          <ac:spMkLst>
            <pc:docMk/>
            <pc:sldMk cId="3484481753" sldId="9606"/>
            <ac:spMk id="8" creationId="{1478CE52-D935-47E7-B950-07372D53B8D9}"/>
          </ac:spMkLst>
        </pc:spChg>
        <pc:spChg chg="mod">
          <ac:chgData name="Karen Wynne" userId="bef45f90-d174-4d74-8ca6-23551cd715df" providerId="ADAL" clId="{3B3F946D-6C56-4FBC-B778-487813C42AD2}" dt="2025-05-01T14:51:41.819" v="97" actId="1076"/>
          <ac:spMkLst>
            <pc:docMk/>
            <pc:sldMk cId="3484481753" sldId="9606"/>
            <ac:spMk id="9" creationId="{6C149437-7276-BCFB-AD3F-39A8AC58E26D}"/>
          </ac:spMkLst>
        </pc:spChg>
        <pc:spChg chg="mod">
          <ac:chgData name="Karen Wynne" userId="bef45f90-d174-4d74-8ca6-23551cd715df" providerId="ADAL" clId="{3B3F946D-6C56-4FBC-B778-487813C42AD2}" dt="2025-05-01T14:51:01.208" v="89" actId="1076"/>
          <ac:spMkLst>
            <pc:docMk/>
            <pc:sldMk cId="3484481753" sldId="9606"/>
            <ac:spMk id="12" creationId="{B0215B40-E64E-4672-9814-AE007050C2CE}"/>
          </ac:spMkLst>
        </pc:spChg>
      </pc:sldChg>
      <pc:sldChg chg="modSp mod">
        <pc:chgData name="Karen Wynne" userId="bef45f90-d174-4d74-8ca6-23551cd715df" providerId="ADAL" clId="{3B3F946D-6C56-4FBC-B778-487813C42AD2}" dt="2025-05-01T14:46:46.656" v="25" actId="1076"/>
        <pc:sldMkLst>
          <pc:docMk/>
          <pc:sldMk cId="2863176811" sldId="9641"/>
        </pc:sldMkLst>
        <pc:spChg chg="mod">
          <ac:chgData name="Karen Wynne" userId="bef45f90-d174-4d74-8ca6-23551cd715df" providerId="ADAL" clId="{3B3F946D-6C56-4FBC-B778-487813C42AD2}" dt="2025-05-01T14:46:39.500" v="24" actId="113"/>
          <ac:spMkLst>
            <pc:docMk/>
            <pc:sldMk cId="2863176811" sldId="9641"/>
            <ac:spMk id="2" creationId="{F732738D-C704-DC3E-6E17-39D4D92CAFA6}"/>
          </ac:spMkLst>
        </pc:spChg>
        <pc:spChg chg="mod">
          <ac:chgData name="Karen Wynne" userId="bef45f90-d174-4d74-8ca6-23551cd715df" providerId="ADAL" clId="{3B3F946D-6C56-4FBC-B778-487813C42AD2}" dt="2025-05-01T14:46:46.656" v="25" actId="1076"/>
          <ac:spMkLst>
            <pc:docMk/>
            <pc:sldMk cId="2863176811" sldId="9641"/>
            <ac:spMk id="3" creationId="{00000000-0000-0000-0000-000000000000}"/>
          </ac:spMkLst>
        </pc:spChg>
      </pc:sldChg>
      <pc:sldChg chg="modSp mod">
        <pc:chgData name="Karen Wynne" userId="bef45f90-d174-4d74-8ca6-23551cd715df" providerId="ADAL" clId="{3B3F946D-6C56-4FBC-B778-487813C42AD2}" dt="2025-05-01T15:36:49.340" v="352" actId="1076"/>
        <pc:sldMkLst>
          <pc:docMk/>
          <pc:sldMk cId="3539848921" sldId="9646"/>
        </pc:sldMkLst>
        <pc:picChg chg="mod">
          <ac:chgData name="Karen Wynne" userId="bef45f90-d174-4d74-8ca6-23551cd715df" providerId="ADAL" clId="{3B3F946D-6C56-4FBC-B778-487813C42AD2}" dt="2025-05-01T15:36:49.340" v="352" actId="1076"/>
          <ac:picMkLst>
            <pc:docMk/>
            <pc:sldMk cId="3539848921" sldId="9646"/>
            <ac:picMk id="4" creationId="{B6546C22-7A89-2D1D-4181-CD3781803228}"/>
          </ac:picMkLst>
        </pc:picChg>
      </pc:sldChg>
      <pc:sldChg chg="modSp mod">
        <pc:chgData name="Karen Wynne" userId="bef45f90-d174-4d74-8ca6-23551cd715df" providerId="ADAL" clId="{3B3F946D-6C56-4FBC-B778-487813C42AD2}" dt="2025-05-01T14:47:33.642" v="37" actId="1035"/>
        <pc:sldMkLst>
          <pc:docMk/>
          <pc:sldMk cId="1911185943" sldId="9648"/>
        </pc:sldMkLst>
      </pc:sldChg>
      <pc:sldChg chg="modSp mod">
        <pc:chgData name="Karen Wynne" userId="bef45f90-d174-4d74-8ca6-23551cd715df" providerId="ADAL" clId="{3B3F946D-6C56-4FBC-B778-487813C42AD2}" dt="2025-05-01T14:50:02.576" v="77" actId="1076"/>
        <pc:sldMkLst>
          <pc:docMk/>
          <pc:sldMk cId="2565752103" sldId="9652"/>
        </pc:sldMkLst>
        <pc:spChg chg="mod">
          <ac:chgData name="Karen Wynne" userId="bef45f90-d174-4d74-8ca6-23551cd715df" providerId="ADAL" clId="{3B3F946D-6C56-4FBC-B778-487813C42AD2}" dt="2025-05-01T14:50:02.576" v="77" actId="1076"/>
          <ac:spMkLst>
            <pc:docMk/>
            <pc:sldMk cId="2565752103" sldId="9652"/>
            <ac:spMk id="7" creationId="{8FCC6763-BD95-FBD9-728C-7EA6C8EE75D5}"/>
          </ac:spMkLst>
        </pc:spChg>
        <pc:spChg chg="mod">
          <ac:chgData name="Karen Wynne" userId="bef45f90-d174-4d74-8ca6-23551cd715df" providerId="ADAL" clId="{3B3F946D-6C56-4FBC-B778-487813C42AD2}" dt="2025-05-01T14:50:02.576" v="77" actId="1076"/>
          <ac:spMkLst>
            <pc:docMk/>
            <pc:sldMk cId="2565752103" sldId="9652"/>
            <ac:spMk id="8" creationId="{F5BD471B-F716-5AC3-18C6-D498D07C7E5F}"/>
          </ac:spMkLst>
        </pc:spChg>
        <pc:spChg chg="mod">
          <ac:chgData name="Karen Wynne" userId="bef45f90-d174-4d74-8ca6-23551cd715df" providerId="ADAL" clId="{3B3F946D-6C56-4FBC-B778-487813C42AD2}" dt="2025-05-01T14:50:02.576" v="77" actId="1076"/>
          <ac:spMkLst>
            <pc:docMk/>
            <pc:sldMk cId="2565752103" sldId="9652"/>
            <ac:spMk id="9" creationId="{B29DC87B-8F52-9EDC-A647-5392AA942E09}"/>
          </ac:spMkLst>
        </pc:spChg>
        <pc:spChg chg="mod">
          <ac:chgData name="Karen Wynne" userId="bef45f90-d174-4d74-8ca6-23551cd715df" providerId="ADAL" clId="{3B3F946D-6C56-4FBC-B778-487813C42AD2}" dt="2025-05-01T14:50:02.576" v="77" actId="1076"/>
          <ac:spMkLst>
            <pc:docMk/>
            <pc:sldMk cId="2565752103" sldId="9652"/>
            <ac:spMk id="12" creationId="{A7C5ACA2-843B-6B0F-AF5B-D93271BA002D}"/>
          </ac:spMkLst>
        </pc:spChg>
        <pc:spChg chg="mod">
          <ac:chgData name="Karen Wynne" userId="bef45f90-d174-4d74-8ca6-23551cd715df" providerId="ADAL" clId="{3B3F946D-6C56-4FBC-B778-487813C42AD2}" dt="2025-05-01T14:50:02.576" v="77" actId="1076"/>
          <ac:spMkLst>
            <pc:docMk/>
            <pc:sldMk cId="2565752103" sldId="9652"/>
            <ac:spMk id="13" creationId="{DB7911C6-D1DD-96DE-C0FD-464A6FA0249F}"/>
          </ac:spMkLst>
        </pc:spChg>
        <pc:picChg chg="mod">
          <ac:chgData name="Karen Wynne" userId="bef45f90-d174-4d74-8ca6-23551cd715df" providerId="ADAL" clId="{3B3F946D-6C56-4FBC-B778-487813C42AD2}" dt="2025-05-01T14:49:28.628" v="70" actId="1076"/>
          <ac:picMkLst>
            <pc:docMk/>
            <pc:sldMk cId="2565752103" sldId="9652"/>
            <ac:picMk id="4" creationId="{47B914A9-8372-D73E-61BE-1EE389C341A4}"/>
          </ac:picMkLst>
        </pc:picChg>
        <pc:picChg chg="mod">
          <ac:chgData name="Karen Wynne" userId="bef45f90-d174-4d74-8ca6-23551cd715df" providerId="ADAL" clId="{3B3F946D-6C56-4FBC-B778-487813C42AD2}" dt="2025-05-01T14:49:32.926" v="71" actId="1076"/>
          <ac:picMkLst>
            <pc:docMk/>
            <pc:sldMk cId="2565752103" sldId="9652"/>
            <ac:picMk id="5" creationId="{A794460E-C716-7B44-7D7B-B42C0D8A5C45}"/>
          </ac:picMkLst>
        </pc:picChg>
      </pc:sldChg>
      <pc:sldChg chg="modSp mod">
        <pc:chgData name="Karen Wynne" userId="bef45f90-d174-4d74-8ca6-23551cd715df" providerId="ADAL" clId="{3B3F946D-6C56-4FBC-B778-487813C42AD2}" dt="2025-05-01T14:50:42.034" v="86" actId="14100"/>
        <pc:sldMkLst>
          <pc:docMk/>
          <pc:sldMk cId="3219132056" sldId="9653"/>
        </pc:sldMkLst>
        <pc:spChg chg="mod">
          <ac:chgData name="Karen Wynne" userId="bef45f90-d174-4d74-8ca6-23551cd715df" providerId="ADAL" clId="{3B3F946D-6C56-4FBC-B778-487813C42AD2}" dt="2025-05-01T14:50:42.034" v="86" actId="14100"/>
          <ac:spMkLst>
            <pc:docMk/>
            <pc:sldMk cId="3219132056" sldId="9653"/>
            <ac:spMk id="11" creationId="{DD0BD0C4-E032-BAF5-A986-57BB1275BD13}"/>
          </ac:spMkLst>
        </pc:spChg>
        <pc:picChg chg="mod">
          <ac:chgData name="Karen Wynne" userId="bef45f90-d174-4d74-8ca6-23551cd715df" providerId="ADAL" clId="{3B3F946D-6C56-4FBC-B778-487813C42AD2}" dt="2025-05-01T14:50:20.802" v="81" actId="1076"/>
          <ac:picMkLst>
            <pc:docMk/>
            <pc:sldMk cId="3219132056" sldId="9653"/>
            <ac:picMk id="2" creationId="{2F81FF53-215E-6D4B-D39A-1A7E69747116}"/>
          </ac:picMkLst>
        </pc:picChg>
      </pc:sldChg>
      <pc:sldChg chg="delSp modSp mod">
        <pc:chgData name="Karen Wynne" userId="bef45f90-d174-4d74-8ca6-23551cd715df" providerId="ADAL" clId="{3B3F946D-6C56-4FBC-B778-487813C42AD2}" dt="2025-05-01T14:57:23.102" v="193" actId="1076"/>
        <pc:sldMkLst>
          <pc:docMk/>
          <pc:sldMk cId="3058553280" sldId="9654"/>
        </pc:sldMkLst>
        <pc:spChg chg="mod">
          <ac:chgData name="Karen Wynne" userId="bef45f90-d174-4d74-8ca6-23551cd715df" providerId="ADAL" clId="{3B3F946D-6C56-4FBC-B778-487813C42AD2}" dt="2025-05-01T14:53:49.894" v="160" actId="1038"/>
          <ac:spMkLst>
            <pc:docMk/>
            <pc:sldMk cId="3058553280" sldId="9654"/>
            <ac:spMk id="2" creationId="{BFFF436F-AC1F-CB8E-57A3-E4378EDCAF09}"/>
          </ac:spMkLst>
        </pc:spChg>
        <pc:spChg chg="mod ord">
          <ac:chgData name="Karen Wynne" userId="bef45f90-d174-4d74-8ca6-23551cd715df" providerId="ADAL" clId="{3B3F946D-6C56-4FBC-B778-487813C42AD2}" dt="2025-05-01T14:56:35.542" v="182" actId="1076"/>
          <ac:spMkLst>
            <pc:docMk/>
            <pc:sldMk cId="3058553280" sldId="9654"/>
            <ac:spMk id="3" creationId="{F90C253F-F435-4F67-91EF-DC96A33EF01F}"/>
          </ac:spMkLst>
        </pc:spChg>
        <pc:spChg chg="mod">
          <ac:chgData name="Karen Wynne" userId="bef45f90-d174-4d74-8ca6-23551cd715df" providerId="ADAL" clId="{3B3F946D-6C56-4FBC-B778-487813C42AD2}" dt="2025-05-01T14:53:38.655" v="156" actId="1076"/>
          <ac:spMkLst>
            <pc:docMk/>
            <pc:sldMk cId="3058553280" sldId="9654"/>
            <ac:spMk id="6" creationId="{D0944529-AF61-AF02-86AD-3A0FE61E387E}"/>
          </ac:spMkLst>
        </pc:spChg>
        <pc:spChg chg="mod">
          <ac:chgData name="Karen Wynne" userId="bef45f90-d174-4d74-8ca6-23551cd715df" providerId="ADAL" clId="{3B3F946D-6C56-4FBC-B778-487813C42AD2}" dt="2025-05-01T14:53:31.666" v="155" actId="1076"/>
          <ac:spMkLst>
            <pc:docMk/>
            <pc:sldMk cId="3058553280" sldId="9654"/>
            <ac:spMk id="7" creationId="{4E8BA96A-7E9D-6586-E3B8-01A222DC5310}"/>
          </ac:spMkLst>
        </pc:spChg>
        <pc:spChg chg="mod">
          <ac:chgData name="Karen Wynne" userId="bef45f90-d174-4d74-8ca6-23551cd715df" providerId="ADAL" clId="{3B3F946D-6C56-4FBC-B778-487813C42AD2}" dt="2025-05-01T14:55:58.493" v="176" actId="1076"/>
          <ac:spMkLst>
            <pc:docMk/>
            <pc:sldMk cId="3058553280" sldId="9654"/>
            <ac:spMk id="12" creationId="{F71992FF-251C-6589-3D3F-E71E5F4F82CC}"/>
          </ac:spMkLst>
        </pc:spChg>
        <pc:spChg chg="mod">
          <ac:chgData name="Karen Wynne" userId="bef45f90-d174-4d74-8ca6-23551cd715df" providerId="ADAL" clId="{3B3F946D-6C56-4FBC-B778-487813C42AD2}" dt="2025-05-01T14:56:42.422" v="185" actId="14100"/>
          <ac:spMkLst>
            <pc:docMk/>
            <pc:sldMk cId="3058553280" sldId="9654"/>
            <ac:spMk id="13" creationId="{4DE3CB77-E5CE-4A01-95C7-3C7B18D60F93}"/>
          </ac:spMkLst>
        </pc:spChg>
        <pc:spChg chg="mod">
          <ac:chgData name="Karen Wynne" userId="bef45f90-d174-4d74-8ca6-23551cd715df" providerId="ADAL" clId="{3B3F946D-6C56-4FBC-B778-487813C42AD2}" dt="2025-05-01T14:56:49.654" v="188" actId="1076"/>
          <ac:spMkLst>
            <pc:docMk/>
            <pc:sldMk cId="3058553280" sldId="9654"/>
            <ac:spMk id="14" creationId="{C944ED2A-633E-4C3A-94FA-75195AADAEAF}"/>
          </ac:spMkLst>
        </pc:spChg>
        <pc:spChg chg="mod">
          <ac:chgData name="Karen Wynne" userId="bef45f90-d174-4d74-8ca6-23551cd715df" providerId="ADAL" clId="{3B3F946D-6C56-4FBC-B778-487813C42AD2}" dt="2025-05-01T14:56:47.142" v="187" actId="1076"/>
          <ac:spMkLst>
            <pc:docMk/>
            <pc:sldMk cId="3058553280" sldId="9654"/>
            <ac:spMk id="15" creationId="{65AA1078-70D2-45BB-8277-3D549ED92886}"/>
          </ac:spMkLst>
        </pc:spChg>
        <pc:spChg chg="mod">
          <ac:chgData name="Karen Wynne" userId="bef45f90-d174-4d74-8ca6-23551cd715df" providerId="ADAL" clId="{3B3F946D-6C56-4FBC-B778-487813C42AD2}" dt="2025-05-01T14:57:02.604" v="190" actId="1076"/>
          <ac:spMkLst>
            <pc:docMk/>
            <pc:sldMk cId="3058553280" sldId="9654"/>
            <ac:spMk id="17" creationId="{8045987A-DF22-4992-984B-C1BE4E224346}"/>
          </ac:spMkLst>
        </pc:spChg>
        <pc:spChg chg="mod">
          <ac:chgData name="Karen Wynne" userId="bef45f90-d174-4d74-8ca6-23551cd715df" providerId="ADAL" clId="{3B3F946D-6C56-4FBC-B778-487813C42AD2}" dt="2025-05-01T14:57:23.102" v="193" actId="1076"/>
          <ac:spMkLst>
            <pc:docMk/>
            <pc:sldMk cId="3058553280" sldId="9654"/>
            <ac:spMk id="18" creationId="{62776313-FD20-4010-8E7C-CC4D3EB6EF67}"/>
          </ac:spMkLst>
        </pc:spChg>
        <pc:spChg chg="mod">
          <ac:chgData name="Karen Wynne" userId="bef45f90-d174-4d74-8ca6-23551cd715df" providerId="ADAL" clId="{3B3F946D-6C56-4FBC-B778-487813C42AD2}" dt="2025-05-01T14:56:44.416" v="186" actId="1076"/>
          <ac:spMkLst>
            <pc:docMk/>
            <pc:sldMk cId="3058553280" sldId="9654"/>
            <ac:spMk id="19" creationId="{C0DD804B-CB7E-45F2-ADC0-73BD79ADF6B0}"/>
          </ac:spMkLst>
        </pc:spChg>
        <pc:spChg chg="mod">
          <ac:chgData name="Karen Wynne" userId="bef45f90-d174-4d74-8ca6-23551cd715df" providerId="ADAL" clId="{3B3F946D-6C56-4FBC-B778-487813C42AD2}" dt="2025-05-01T14:56:56.843" v="189" actId="1076"/>
          <ac:spMkLst>
            <pc:docMk/>
            <pc:sldMk cId="3058553280" sldId="9654"/>
            <ac:spMk id="20" creationId="{1DCC570F-EE25-4CB2-80C3-F04C7961A82D}"/>
          </ac:spMkLst>
        </pc:spChg>
        <pc:spChg chg="mod">
          <ac:chgData name="Karen Wynne" userId="bef45f90-d174-4d74-8ca6-23551cd715df" providerId="ADAL" clId="{3B3F946D-6C56-4FBC-B778-487813C42AD2}" dt="2025-05-01T14:54:37.136" v="165" actId="14100"/>
          <ac:spMkLst>
            <pc:docMk/>
            <pc:sldMk cId="3058553280" sldId="9654"/>
            <ac:spMk id="23" creationId="{9CA570AA-1879-06D0-C919-8594B066A1A7}"/>
          </ac:spMkLst>
        </pc:spChg>
        <pc:grpChg chg="mod">
          <ac:chgData name="Karen Wynne" userId="bef45f90-d174-4d74-8ca6-23551cd715df" providerId="ADAL" clId="{3B3F946D-6C56-4FBC-B778-487813C42AD2}" dt="2025-05-01T14:53:28.699" v="154" actId="1076"/>
          <ac:grpSpMkLst>
            <pc:docMk/>
            <pc:sldMk cId="3058553280" sldId="9654"/>
            <ac:grpSpMk id="4" creationId="{2C81F575-ACFE-C7B0-2AD7-24A833B4A164}"/>
          </ac:grpSpMkLst>
        </pc:grpChg>
        <pc:picChg chg="mod">
          <ac:chgData name="Karen Wynne" userId="bef45f90-d174-4d74-8ca6-23551cd715df" providerId="ADAL" clId="{3B3F946D-6C56-4FBC-B778-487813C42AD2}" dt="2025-05-01T14:53:28.699" v="154" actId="1076"/>
          <ac:picMkLst>
            <pc:docMk/>
            <pc:sldMk cId="3058553280" sldId="9654"/>
            <ac:picMk id="2050" creationId="{687966C0-8A81-9C17-22B4-80AE6B21697D}"/>
          </ac:picMkLst>
        </pc:picChg>
      </pc:sldChg>
      <pc:sldChg chg="modSp mod">
        <pc:chgData name="Karen Wynne" userId="bef45f90-d174-4d74-8ca6-23551cd715df" providerId="ADAL" clId="{3B3F946D-6C56-4FBC-B778-487813C42AD2}" dt="2025-05-01T15:36:37.813" v="350" actId="20577"/>
        <pc:sldMkLst>
          <pc:docMk/>
          <pc:sldMk cId="252063119" sldId="9655"/>
        </pc:sldMkLst>
        <pc:spChg chg="mod">
          <ac:chgData name="Karen Wynne" userId="bef45f90-d174-4d74-8ca6-23551cd715df" providerId="ADAL" clId="{3B3F946D-6C56-4FBC-B778-487813C42AD2}" dt="2025-05-01T15:36:13.344" v="338" actId="1036"/>
          <ac:spMkLst>
            <pc:docMk/>
            <pc:sldMk cId="252063119" sldId="9655"/>
            <ac:spMk id="2" creationId="{96296C8A-D187-5004-E7A4-E3CA0E596694}"/>
          </ac:spMkLst>
        </pc:spChg>
        <pc:spChg chg="mod">
          <ac:chgData name="Karen Wynne" userId="bef45f90-d174-4d74-8ca6-23551cd715df" providerId="ADAL" clId="{3B3F946D-6C56-4FBC-B778-487813C42AD2}" dt="2025-05-01T15:36:13.344" v="338" actId="1036"/>
          <ac:spMkLst>
            <pc:docMk/>
            <pc:sldMk cId="252063119" sldId="9655"/>
            <ac:spMk id="3" creationId="{B9CCD416-9819-6CE8-CDFC-95AB1529E815}"/>
          </ac:spMkLst>
        </pc:spChg>
        <pc:spChg chg="mod">
          <ac:chgData name="Karen Wynne" userId="bef45f90-d174-4d74-8ca6-23551cd715df" providerId="ADAL" clId="{3B3F946D-6C56-4FBC-B778-487813C42AD2}" dt="2025-05-01T15:36:13.344" v="338" actId="1036"/>
          <ac:spMkLst>
            <pc:docMk/>
            <pc:sldMk cId="252063119" sldId="9655"/>
            <ac:spMk id="4" creationId="{83D88294-57E5-D889-8CBA-6AFD86C5BB98}"/>
          </ac:spMkLst>
        </pc:spChg>
        <pc:spChg chg="mod">
          <ac:chgData name="Karen Wynne" userId="bef45f90-d174-4d74-8ca6-23551cd715df" providerId="ADAL" clId="{3B3F946D-6C56-4FBC-B778-487813C42AD2}" dt="2025-05-01T15:36:13.344" v="338" actId="1036"/>
          <ac:spMkLst>
            <pc:docMk/>
            <pc:sldMk cId="252063119" sldId="9655"/>
            <ac:spMk id="9" creationId="{31E7A42A-210A-899A-95B5-4E969EB7C160}"/>
          </ac:spMkLst>
        </pc:spChg>
        <pc:spChg chg="mod">
          <ac:chgData name="Karen Wynne" userId="bef45f90-d174-4d74-8ca6-23551cd715df" providerId="ADAL" clId="{3B3F946D-6C56-4FBC-B778-487813C42AD2}" dt="2025-05-01T15:36:37.813" v="350" actId="20577"/>
          <ac:spMkLst>
            <pc:docMk/>
            <pc:sldMk cId="252063119" sldId="9655"/>
            <ac:spMk id="13" creationId="{8FCF9675-7770-1D4E-113A-AE2B08E74B3E}"/>
          </ac:spMkLst>
        </pc:spChg>
        <pc:picChg chg="mod">
          <ac:chgData name="Karen Wynne" userId="bef45f90-d174-4d74-8ca6-23551cd715df" providerId="ADAL" clId="{3B3F946D-6C56-4FBC-B778-487813C42AD2}" dt="2025-05-01T15:36:13.344" v="338" actId="1036"/>
          <ac:picMkLst>
            <pc:docMk/>
            <pc:sldMk cId="252063119" sldId="9655"/>
            <ac:picMk id="7" creationId="{AC7BC7C5-5AAE-15EA-A454-FFE95247DEA0}"/>
          </ac:picMkLst>
        </pc:picChg>
        <pc:cxnChg chg="mod">
          <ac:chgData name="Karen Wynne" userId="bef45f90-d174-4d74-8ca6-23551cd715df" providerId="ADAL" clId="{3B3F946D-6C56-4FBC-B778-487813C42AD2}" dt="2025-05-01T15:36:13.344" v="338" actId="1036"/>
          <ac:cxnSpMkLst>
            <pc:docMk/>
            <pc:sldMk cId="252063119" sldId="9655"/>
            <ac:cxnSpMk id="10" creationId="{DFD5B0CD-8DA6-A066-E8C8-D6D70F8272BE}"/>
          </ac:cxnSpMkLst>
        </pc:cxnChg>
        <pc:cxnChg chg="mod">
          <ac:chgData name="Karen Wynne" userId="bef45f90-d174-4d74-8ca6-23551cd715df" providerId="ADAL" clId="{3B3F946D-6C56-4FBC-B778-487813C42AD2}" dt="2025-05-01T15:36:13.344" v="338" actId="1036"/>
          <ac:cxnSpMkLst>
            <pc:docMk/>
            <pc:sldMk cId="252063119" sldId="9655"/>
            <ac:cxnSpMk id="11" creationId="{4EDFAC90-CA81-D60A-C908-81F0E4DF0D75}"/>
          </ac:cxnSpMkLst>
        </pc:cxnChg>
        <pc:cxnChg chg="mod">
          <ac:chgData name="Karen Wynne" userId="bef45f90-d174-4d74-8ca6-23551cd715df" providerId="ADAL" clId="{3B3F946D-6C56-4FBC-B778-487813C42AD2}" dt="2025-05-01T15:36:13.344" v="338" actId="1036"/>
          <ac:cxnSpMkLst>
            <pc:docMk/>
            <pc:sldMk cId="252063119" sldId="9655"/>
            <ac:cxnSpMk id="12" creationId="{D3079E7C-4271-F88D-9567-2E145C9A5BD9}"/>
          </ac:cxnSpMkLst>
        </pc:cxnChg>
      </pc:sldChg>
      <pc:sldChg chg="modSp mod">
        <pc:chgData name="Karen Wynne" userId="bef45f90-d174-4d74-8ca6-23551cd715df" providerId="ADAL" clId="{3B3F946D-6C56-4FBC-B778-487813C42AD2}" dt="2025-05-01T14:58:11.308" v="208" actId="404"/>
        <pc:sldMkLst>
          <pc:docMk/>
          <pc:sldMk cId="4000116573" sldId="9657"/>
        </pc:sldMkLst>
        <pc:spChg chg="mod">
          <ac:chgData name="Karen Wynne" userId="bef45f90-d174-4d74-8ca6-23551cd715df" providerId="ADAL" clId="{3B3F946D-6C56-4FBC-B778-487813C42AD2}" dt="2025-05-01T14:57:39.869" v="194" actId="1076"/>
          <ac:spMkLst>
            <pc:docMk/>
            <pc:sldMk cId="4000116573" sldId="9657"/>
            <ac:spMk id="4" creationId="{CD6A108D-8A6F-B345-A974-2C1999AC32C8}"/>
          </ac:spMkLst>
        </pc:spChg>
        <pc:spChg chg="mod">
          <ac:chgData name="Karen Wynne" userId="bef45f90-d174-4d74-8ca6-23551cd715df" providerId="ADAL" clId="{3B3F946D-6C56-4FBC-B778-487813C42AD2}" dt="2025-05-01T14:58:11.308" v="208" actId="404"/>
          <ac:spMkLst>
            <pc:docMk/>
            <pc:sldMk cId="4000116573" sldId="9657"/>
            <ac:spMk id="5" creationId="{D24A7A8A-2D7D-DB49-EE2F-62132A35531D}"/>
          </ac:spMkLst>
        </pc:spChg>
      </pc:sldChg>
    </pc:docChg>
  </pc:docChgLst>
  <pc:docChgLst>
    <pc:chgData name="julie.sarmahteach@gmail.com" userId="S::urn:spo:guest#julie.sarmahteach@gmail.com::" providerId="AD" clId="Web-{2D4FF0CF-EF48-FCAC-1F38-B8036457B7BB}"/>
    <pc:docChg chg="modSld">
      <pc:chgData name="julie.sarmahteach@gmail.com" userId="S::urn:spo:guest#julie.sarmahteach@gmail.com::" providerId="AD" clId="Web-{2D4FF0CF-EF48-FCAC-1F38-B8036457B7BB}" dt="2024-03-11T11:25:51.894" v="29"/>
      <pc:docMkLst>
        <pc:docMk/>
      </pc:docMkLst>
      <pc:sldChg chg="modNotes">
        <pc:chgData name="julie.sarmahteach@gmail.com" userId="S::urn:spo:guest#julie.sarmahteach@gmail.com::" providerId="AD" clId="Web-{2D4FF0CF-EF48-FCAC-1F38-B8036457B7BB}" dt="2024-03-11T11:25:29.628" v="27"/>
        <pc:sldMkLst>
          <pc:docMk/>
          <pc:sldMk cId="3863266022" sldId="345"/>
        </pc:sldMkLst>
      </pc:sldChg>
      <pc:sldChg chg="modNotes">
        <pc:chgData name="julie.sarmahteach@gmail.com" userId="S::urn:spo:guest#julie.sarmahteach@gmail.com::" providerId="AD" clId="Web-{2D4FF0CF-EF48-FCAC-1F38-B8036457B7BB}" dt="2024-03-11T11:17:10.303" v="23"/>
        <pc:sldMkLst>
          <pc:docMk/>
          <pc:sldMk cId="3099996369" sldId="584"/>
        </pc:sldMkLst>
      </pc:sldChg>
      <pc:sldChg chg="modSp modNotes">
        <pc:chgData name="julie.sarmahteach@gmail.com" userId="S::urn:spo:guest#julie.sarmahteach@gmail.com::" providerId="AD" clId="Web-{2D4FF0CF-EF48-FCAC-1F38-B8036457B7BB}" dt="2024-03-11T11:25:51.894" v="29"/>
        <pc:sldMkLst>
          <pc:docMk/>
          <pc:sldMk cId="4188041146" sldId="9597"/>
        </pc:sldMkLst>
      </pc:sldChg>
    </pc:docChg>
  </pc:docChgLst>
  <pc:docChgLst>
    <pc:chgData name="Fizza Hasan" userId="51286cdc-62b6-4770-9918-f5f8f0ef3d70" providerId="ADAL" clId="{F24D0C8A-54FA-4EE2-9A9A-F0A1D0321FE7}"/>
    <pc:docChg chg="custSel modSld">
      <pc:chgData name="Fizza Hasan" userId="51286cdc-62b6-4770-9918-f5f8f0ef3d70" providerId="ADAL" clId="{F24D0C8A-54FA-4EE2-9A9A-F0A1D0321FE7}" dt="2025-03-12T13:55:36.533" v="119" actId="20577"/>
      <pc:docMkLst>
        <pc:docMk/>
      </pc:docMkLst>
      <pc:sldChg chg="addSp delSp modSp mod">
        <pc:chgData name="Fizza Hasan" userId="51286cdc-62b6-4770-9918-f5f8f0ef3d70" providerId="ADAL" clId="{F24D0C8A-54FA-4EE2-9A9A-F0A1D0321FE7}" dt="2025-03-05T16:05:23.467" v="54" actId="1076"/>
        <pc:sldMkLst>
          <pc:docMk/>
          <pc:sldMk cId="3410934348" sldId="9527"/>
        </pc:sldMkLst>
        <pc:picChg chg="add mod">
          <ac:chgData name="Fizza Hasan" userId="51286cdc-62b6-4770-9918-f5f8f0ef3d70" providerId="ADAL" clId="{F24D0C8A-54FA-4EE2-9A9A-F0A1D0321FE7}" dt="2025-03-05T16:05:23.467" v="54" actId="1076"/>
          <ac:picMkLst>
            <pc:docMk/>
            <pc:sldMk cId="3410934348" sldId="9527"/>
            <ac:picMk id="2" creationId="{B710E427-E2EB-054F-1B0E-BF2ADD571F31}"/>
          </ac:picMkLst>
        </pc:picChg>
      </pc:sldChg>
      <pc:sldChg chg="addSp delSp modSp mod modNotesTx">
        <pc:chgData name="Fizza Hasan" userId="51286cdc-62b6-4770-9918-f5f8f0ef3d70" providerId="ADAL" clId="{F24D0C8A-54FA-4EE2-9A9A-F0A1D0321FE7}" dt="2025-03-12T13:53:29.939" v="114" actId="20577"/>
        <pc:sldMkLst>
          <pc:docMk/>
          <pc:sldMk cId="3028742725" sldId="9548"/>
        </pc:sldMkLst>
        <pc:spChg chg="add mod">
          <ac:chgData name="Fizza Hasan" userId="51286cdc-62b6-4770-9918-f5f8f0ef3d70" providerId="ADAL" clId="{F24D0C8A-54FA-4EE2-9A9A-F0A1D0321FE7}" dt="2025-03-05T12:48:46.298" v="0"/>
          <ac:spMkLst>
            <pc:docMk/>
            <pc:sldMk cId="3028742725" sldId="9548"/>
            <ac:spMk id="2" creationId="{E316E3C5-1291-602D-540E-2102C01FF242}"/>
          </ac:spMkLst>
        </pc:spChg>
        <pc:picChg chg="mod">
          <ac:chgData name="Fizza Hasan" userId="51286cdc-62b6-4770-9918-f5f8f0ef3d70" providerId="ADAL" clId="{F24D0C8A-54FA-4EE2-9A9A-F0A1D0321FE7}" dt="2025-03-06T12:34:49.964" v="68" actId="1076"/>
          <ac:picMkLst>
            <pc:docMk/>
            <pc:sldMk cId="3028742725" sldId="9548"/>
            <ac:picMk id="4" creationId="{369EEE15-E45A-FE46-6651-6D83A777D708}"/>
          </ac:picMkLst>
        </pc:picChg>
        <pc:picChg chg="add mod modCrop">
          <ac:chgData name="Fizza Hasan" userId="51286cdc-62b6-4770-9918-f5f8f0ef3d70" providerId="ADAL" clId="{F24D0C8A-54FA-4EE2-9A9A-F0A1D0321FE7}" dt="2025-03-06T12:34:47.299" v="67" actId="1076"/>
          <ac:picMkLst>
            <pc:docMk/>
            <pc:sldMk cId="3028742725" sldId="9548"/>
            <ac:picMk id="14" creationId="{626DC51B-1E5F-3317-784C-A9FE4F88C98D}"/>
          </ac:picMkLst>
        </pc:picChg>
      </pc:sldChg>
      <pc:sldChg chg="addSp delSp modSp mod modNotesTx">
        <pc:chgData name="Fizza Hasan" userId="51286cdc-62b6-4770-9918-f5f8f0ef3d70" providerId="ADAL" clId="{F24D0C8A-54FA-4EE2-9A9A-F0A1D0321FE7}" dt="2025-03-12T13:55:36.533" v="119" actId="20577"/>
        <pc:sldMkLst>
          <pc:docMk/>
          <pc:sldMk cId="3146556383" sldId="9588"/>
        </pc:sldMkLst>
      </pc:sldChg>
      <pc:sldChg chg="modSp mod">
        <pc:chgData name="Fizza Hasan" userId="51286cdc-62b6-4770-9918-f5f8f0ef3d70" providerId="ADAL" clId="{F24D0C8A-54FA-4EE2-9A9A-F0A1D0321FE7}" dt="2025-03-06T14:10:13.553" v="110" actId="1076"/>
        <pc:sldMkLst>
          <pc:docMk/>
          <pc:sldMk cId="3544293184" sldId="9603"/>
        </pc:sldMkLst>
        <pc:picChg chg="mod">
          <ac:chgData name="Fizza Hasan" userId="51286cdc-62b6-4770-9918-f5f8f0ef3d70" providerId="ADAL" clId="{F24D0C8A-54FA-4EE2-9A9A-F0A1D0321FE7}" dt="2025-03-05T16:04:58.834" v="49" actId="1076"/>
          <ac:picMkLst>
            <pc:docMk/>
            <pc:sldMk cId="3544293184" sldId="9603"/>
            <ac:picMk id="6" creationId="{37544249-7BDE-4511-B728-E664BA0B6DD7}"/>
          </ac:picMkLst>
        </pc:picChg>
        <pc:picChg chg="mod">
          <ac:chgData name="Fizza Hasan" userId="51286cdc-62b6-4770-9918-f5f8f0ef3d70" providerId="ADAL" clId="{F24D0C8A-54FA-4EE2-9A9A-F0A1D0321FE7}" dt="2025-03-06T14:10:13.553" v="110" actId="1076"/>
          <ac:picMkLst>
            <pc:docMk/>
            <pc:sldMk cId="3544293184" sldId="9603"/>
            <ac:picMk id="15" creationId="{54E19A7D-6D00-416E-B2FB-F72C377EF88D}"/>
          </ac:picMkLst>
        </pc:picChg>
      </pc:sldChg>
    </pc:docChg>
  </pc:docChgLst>
  <pc:docChgLst>
    <pc:chgData name="Karen Wynne" userId="S::karen@liverpoolworldcentre.org::bef45f90-d174-4d74-8ca6-23551cd715df" providerId="AD" clId="Web-{ABA6432E-3D98-64D6-7A90-9B8001E52CCB}"/>
    <pc:docChg chg="modSld">
      <pc:chgData name="Karen Wynne" userId="S::karen@liverpoolworldcentre.org::bef45f90-d174-4d74-8ca6-23551cd715df" providerId="AD" clId="Web-{ABA6432E-3D98-64D6-7A90-9B8001E52CCB}" dt="2024-02-20T10:27:14.072" v="4" actId="20577"/>
      <pc:docMkLst>
        <pc:docMk/>
      </pc:docMkLst>
      <pc:sldChg chg="modSp">
        <pc:chgData name="Karen Wynne" userId="S::karen@liverpoolworldcentre.org::bef45f90-d174-4d74-8ca6-23551cd715df" providerId="AD" clId="Web-{ABA6432E-3D98-64D6-7A90-9B8001E52CCB}" dt="2024-02-20T10:27:07.619" v="2" actId="20577"/>
        <pc:sldMkLst>
          <pc:docMk/>
          <pc:sldMk cId="2356169508" sldId="9582"/>
        </pc:sldMkLst>
      </pc:sldChg>
      <pc:sldChg chg="modSp">
        <pc:chgData name="Karen Wynne" userId="S::karen@liverpoolworldcentre.org::bef45f90-d174-4d74-8ca6-23551cd715df" providerId="AD" clId="Web-{ABA6432E-3D98-64D6-7A90-9B8001E52CCB}" dt="2024-02-20T10:27:14.072" v="4" actId="20577"/>
        <pc:sldMkLst>
          <pc:docMk/>
          <pc:sldMk cId="455984472" sldId="9636"/>
        </pc:sldMkLst>
      </pc:sldChg>
    </pc:docChg>
  </pc:docChgLst>
  <pc:docChgLst>
    <pc:chgData name="Andrea Bullivant" userId="S::andrea@liverpoolworldcentre.org::bb4217fe-1434-405c-b487-ed605e842757" providerId="AD" clId="Web-{B61D8FA2-2000-2E6C-C414-DB713D139551}"/>
    <pc:docChg chg="addSld delSld modSld">
      <pc:chgData name="Andrea Bullivant" userId="S::andrea@liverpoolworldcentre.org::bb4217fe-1434-405c-b487-ed605e842757" providerId="AD" clId="Web-{B61D8FA2-2000-2E6C-C414-DB713D139551}" dt="2025-04-06T11:03:35.742" v="755" actId="1076"/>
      <pc:docMkLst>
        <pc:docMk/>
      </pc:docMkLst>
      <pc:sldChg chg="modSp del">
        <pc:chgData name="Andrea Bullivant" userId="S::andrea@liverpoolworldcentre.org::bb4217fe-1434-405c-b487-ed605e842757" providerId="AD" clId="Web-{B61D8FA2-2000-2E6C-C414-DB713D139551}" dt="2025-04-06T10:55:17.229" v="693"/>
        <pc:sldMkLst>
          <pc:docMk/>
          <pc:sldMk cId="4188041146" sldId="9597"/>
        </pc:sldMkLst>
      </pc:sldChg>
      <pc:sldChg chg="modSp">
        <pc:chgData name="Andrea Bullivant" userId="S::andrea@liverpoolworldcentre.org::bb4217fe-1434-405c-b487-ed605e842757" providerId="AD" clId="Web-{B61D8FA2-2000-2E6C-C414-DB713D139551}" dt="2025-04-06T10:36:06.573" v="49" actId="20577"/>
        <pc:sldMkLst>
          <pc:docMk/>
          <pc:sldMk cId="3544293184" sldId="9603"/>
        </pc:sldMkLst>
        <pc:spChg chg="mod">
          <ac:chgData name="Andrea Bullivant" userId="S::andrea@liverpoolworldcentre.org::bb4217fe-1434-405c-b487-ed605e842757" providerId="AD" clId="Web-{B61D8FA2-2000-2E6C-C414-DB713D139551}" dt="2025-04-06T10:36:06.573" v="49" actId="20577"/>
          <ac:spMkLst>
            <pc:docMk/>
            <pc:sldMk cId="3544293184" sldId="9603"/>
            <ac:spMk id="11" creationId="{87174419-6C1D-BBBD-20C8-B10FA6FC5900}"/>
          </ac:spMkLst>
        </pc:spChg>
      </pc:sldChg>
      <pc:sldChg chg="modSp">
        <pc:chgData name="Andrea Bullivant" userId="S::andrea@liverpoolworldcentre.org::bb4217fe-1434-405c-b487-ed605e842757" providerId="AD" clId="Web-{B61D8FA2-2000-2E6C-C414-DB713D139551}" dt="2025-04-06T10:29:57.329" v="7" actId="20577"/>
        <pc:sldMkLst>
          <pc:docMk/>
          <pc:sldMk cId="3484481753" sldId="9606"/>
        </pc:sldMkLst>
        <pc:spChg chg="mod">
          <ac:chgData name="Andrea Bullivant" userId="S::andrea@liverpoolworldcentre.org::bb4217fe-1434-405c-b487-ed605e842757" providerId="AD" clId="Web-{B61D8FA2-2000-2E6C-C414-DB713D139551}" dt="2025-04-06T10:29:08.900" v="3" actId="20577"/>
          <ac:spMkLst>
            <pc:docMk/>
            <pc:sldMk cId="3484481753" sldId="9606"/>
            <ac:spMk id="5" creationId="{908C52A2-650C-4F2E-8419-121615975F97}"/>
          </ac:spMkLst>
        </pc:spChg>
        <pc:spChg chg="mod">
          <ac:chgData name="Andrea Bullivant" userId="S::andrea@liverpoolworldcentre.org::bb4217fe-1434-405c-b487-ed605e842757" providerId="AD" clId="Web-{B61D8FA2-2000-2E6C-C414-DB713D139551}" dt="2025-04-06T10:29:50.688" v="6" actId="20577"/>
          <ac:spMkLst>
            <pc:docMk/>
            <pc:sldMk cId="3484481753" sldId="9606"/>
            <ac:spMk id="7" creationId="{96B3854B-019C-464D-8FB3-9026FD7AF93E}"/>
          </ac:spMkLst>
        </pc:spChg>
        <pc:spChg chg="mod">
          <ac:chgData name="Andrea Bullivant" userId="S::andrea@liverpoolworldcentre.org::bb4217fe-1434-405c-b487-ed605e842757" providerId="AD" clId="Web-{B61D8FA2-2000-2E6C-C414-DB713D139551}" dt="2025-04-06T10:29:57.329" v="7" actId="20577"/>
          <ac:spMkLst>
            <pc:docMk/>
            <pc:sldMk cId="3484481753" sldId="9606"/>
            <ac:spMk id="11" creationId="{5BB8D16F-9DD9-4F93-83E9-1661E9164925}"/>
          </ac:spMkLst>
        </pc:spChg>
        <pc:spChg chg="mod">
          <ac:chgData name="Andrea Bullivant" userId="S::andrea@liverpoolworldcentre.org::bb4217fe-1434-405c-b487-ed605e842757" providerId="AD" clId="Web-{B61D8FA2-2000-2E6C-C414-DB713D139551}" dt="2025-04-06T10:29:38.203" v="5" actId="20577"/>
          <ac:spMkLst>
            <pc:docMk/>
            <pc:sldMk cId="3484481753" sldId="9606"/>
            <ac:spMk id="12" creationId="{B0215B40-E64E-4672-9814-AE007050C2CE}"/>
          </ac:spMkLst>
        </pc:spChg>
      </pc:sldChg>
      <pc:sldChg chg="delSp modSp">
        <pc:chgData name="Andrea Bullivant" userId="S::andrea@liverpoolworldcentre.org::bb4217fe-1434-405c-b487-ed605e842757" providerId="AD" clId="Web-{B61D8FA2-2000-2E6C-C414-DB713D139551}" dt="2025-04-06T10:28:52.916" v="2" actId="1076"/>
        <pc:sldMkLst>
          <pc:docMk/>
          <pc:sldMk cId="3219132056" sldId="9653"/>
        </pc:sldMkLst>
        <pc:picChg chg="mod">
          <ac:chgData name="Andrea Bullivant" userId="S::andrea@liverpoolworldcentre.org::bb4217fe-1434-405c-b487-ed605e842757" providerId="AD" clId="Web-{B61D8FA2-2000-2E6C-C414-DB713D139551}" dt="2025-04-06T10:28:52.916" v="2" actId="1076"/>
          <ac:picMkLst>
            <pc:docMk/>
            <pc:sldMk cId="3219132056" sldId="9653"/>
            <ac:picMk id="2" creationId="{2F81FF53-215E-6D4B-D39A-1A7E69747116}"/>
          </ac:picMkLst>
        </pc:picChg>
      </pc:sldChg>
      <pc:sldChg chg="modSp">
        <pc:chgData name="Andrea Bullivant" userId="S::andrea@liverpoolworldcentre.org::bb4217fe-1434-405c-b487-ed605e842757" providerId="AD" clId="Web-{B61D8FA2-2000-2E6C-C414-DB713D139551}" dt="2025-04-06T11:03:35.742" v="755" actId="1076"/>
        <pc:sldMkLst>
          <pc:docMk/>
          <pc:sldMk cId="252063119" sldId="9655"/>
        </pc:sldMkLst>
        <pc:spChg chg="mod">
          <ac:chgData name="Andrea Bullivant" userId="S::andrea@liverpoolworldcentre.org::bb4217fe-1434-405c-b487-ed605e842757" providerId="AD" clId="Web-{B61D8FA2-2000-2E6C-C414-DB713D139551}" dt="2025-04-06T11:03:35.742" v="755" actId="1076"/>
          <ac:spMkLst>
            <pc:docMk/>
            <pc:sldMk cId="252063119" sldId="9655"/>
            <ac:spMk id="13" creationId="{8FCF9675-7770-1D4E-113A-AE2B08E74B3E}"/>
          </ac:spMkLst>
        </pc:spChg>
      </pc:sldChg>
      <pc:sldChg chg="addSp delSp modSp add del replId">
        <pc:chgData name="Andrea Bullivant" userId="S::andrea@liverpoolworldcentre.org::bb4217fe-1434-405c-b487-ed605e842757" providerId="AD" clId="Web-{B61D8FA2-2000-2E6C-C414-DB713D139551}" dt="2025-04-06T10:39:57.610" v="163"/>
        <pc:sldMkLst>
          <pc:docMk/>
          <pc:sldMk cId="3553553548" sldId="9656"/>
        </pc:sldMkLst>
      </pc:sldChg>
      <pc:sldChg chg="addSp delSp modSp new">
        <pc:chgData name="Andrea Bullivant" userId="S::andrea@liverpoolworldcentre.org::bb4217fe-1434-405c-b487-ed605e842757" providerId="AD" clId="Web-{B61D8FA2-2000-2E6C-C414-DB713D139551}" dt="2025-04-06T10:54:59.197" v="692" actId="20577"/>
        <pc:sldMkLst>
          <pc:docMk/>
          <pc:sldMk cId="4000116573" sldId="9657"/>
        </pc:sldMkLst>
        <pc:spChg chg="add mod">
          <ac:chgData name="Andrea Bullivant" userId="S::andrea@liverpoolworldcentre.org::bb4217fe-1434-405c-b487-ed605e842757" providerId="AD" clId="Web-{B61D8FA2-2000-2E6C-C414-DB713D139551}" dt="2025-04-06T10:54:43.525" v="675" actId="1076"/>
          <ac:spMkLst>
            <pc:docMk/>
            <pc:sldMk cId="4000116573" sldId="9657"/>
            <ac:spMk id="4" creationId="{CD6A108D-8A6F-B345-A974-2C1999AC32C8}"/>
          </ac:spMkLst>
        </pc:spChg>
        <pc:spChg chg="add mod">
          <ac:chgData name="Andrea Bullivant" userId="S::andrea@liverpoolworldcentre.org::bb4217fe-1434-405c-b487-ed605e842757" providerId="AD" clId="Web-{B61D8FA2-2000-2E6C-C414-DB713D139551}" dt="2025-04-06T10:54:59.197" v="692" actId="20577"/>
          <ac:spMkLst>
            <pc:docMk/>
            <pc:sldMk cId="4000116573" sldId="9657"/>
            <ac:spMk id="5" creationId="{D24A7A8A-2D7D-DB49-EE2F-62132A35531D}"/>
          </ac:spMkLst>
        </pc:spChg>
      </pc:sldChg>
    </pc:docChg>
  </pc:docChgLst>
  <pc:docChgLst>
    <pc:chgData name="Andrea Bullivant" userId="S::andrea@liverpoolworldcentre.org::bb4217fe-1434-405c-b487-ed605e842757" providerId="AD" clId="Web-{A9F1F1D3-1C7E-66A1-82D5-CF41147AE526}"/>
    <pc:docChg chg="addSld delSld modSld sldOrd">
      <pc:chgData name="Andrea Bullivant" userId="S::andrea@liverpoolworldcentre.org::bb4217fe-1434-405c-b487-ed605e842757" providerId="AD" clId="Web-{A9F1F1D3-1C7E-66A1-82D5-CF41147AE526}" dt="2025-04-03T16:40:49.395" v="2224" actId="1076"/>
      <pc:docMkLst>
        <pc:docMk/>
      </pc:docMkLst>
      <pc:sldChg chg="addSp delSp modSp modNotes">
        <pc:chgData name="Andrea Bullivant" userId="S::andrea@liverpoolworldcentre.org::bb4217fe-1434-405c-b487-ed605e842757" providerId="AD" clId="Web-{A9F1F1D3-1C7E-66A1-82D5-CF41147AE526}" dt="2025-04-03T16:25:05.981" v="1841"/>
        <pc:sldMkLst>
          <pc:docMk/>
          <pc:sldMk cId="1896841747" sldId="261"/>
        </pc:sldMkLst>
        <pc:spChg chg="mod">
          <ac:chgData name="Andrea Bullivant" userId="S::andrea@liverpoolworldcentre.org::bb4217fe-1434-405c-b487-ed605e842757" providerId="AD" clId="Web-{A9F1F1D3-1C7E-66A1-82D5-CF41147AE526}" dt="2025-04-03T15:43:32.931" v="1667" actId="20577"/>
          <ac:spMkLst>
            <pc:docMk/>
            <pc:sldMk cId="1896841747" sldId="261"/>
            <ac:spMk id="3" creationId="{BDF77C9B-27FB-469E-8F52-1AF52A434786}"/>
          </ac:spMkLst>
        </pc:spChg>
        <pc:spChg chg="mod">
          <ac:chgData name="Andrea Bullivant" userId="S::andrea@liverpoolworldcentre.org::bb4217fe-1434-405c-b487-ed605e842757" providerId="AD" clId="Web-{A9F1F1D3-1C7E-66A1-82D5-CF41147AE526}" dt="2025-04-03T14:45:03.346" v="1384" actId="20577"/>
          <ac:spMkLst>
            <pc:docMk/>
            <pc:sldMk cId="1896841747" sldId="261"/>
            <ac:spMk id="7" creationId="{505BF6DA-DB17-4FB0-997E-C2C4165C060E}"/>
          </ac:spMkLst>
        </pc:spChg>
        <pc:grpChg chg="mod">
          <ac:chgData name="Andrea Bullivant" userId="S::andrea@liverpoolworldcentre.org::bb4217fe-1434-405c-b487-ed605e842757" providerId="AD" clId="Web-{A9F1F1D3-1C7E-66A1-82D5-CF41147AE526}" dt="2025-04-03T15:35:33.027" v="1576" actId="1076"/>
          <ac:grpSpMkLst>
            <pc:docMk/>
            <pc:sldMk cId="1896841747" sldId="261"/>
            <ac:grpSpMk id="4" creationId="{B0BAD5C7-7BDB-454E-9C37-8516E091EE10}"/>
          </ac:grpSpMkLst>
        </pc:grpChg>
      </pc:sldChg>
      <pc:sldChg chg="modSp ord">
        <pc:chgData name="Andrea Bullivant" userId="S::andrea@liverpoolworldcentre.org::bb4217fe-1434-405c-b487-ed605e842757" providerId="AD" clId="Web-{A9F1F1D3-1C7E-66A1-82D5-CF41147AE526}" dt="2025-04-03T16:34:17.698" v="2012"/>
        <pc:sldMkLst>
          <pc:docMk/>
          <pc:sldMk cId="3480971117" sldId="290"/>
        </pc:sldMkLst>
      </pc:sldChg>
      <pc:sldChg chg="del">
        <pc:chgData name="Andrea Bullivant" userId="S::andrea@liverpoolworldcentre.org::bb4217fe-1434-405c-b487-ed605e842757" providerId="AD" clId="Web-{A9F1F1D3-1C7E-66A1-82D5-CF41147AE526}" dt="2025-04-03T14:46:29.629" v="1413"/>
        <pc:sldMkLst>
          <pc:docMk/>
          <pc:sldMk cId="2014280809" sldId="296"/>
        </pc:sldMkLst>
      </pc:sldChg>
      <pc:sldChg chg="addSp delSp modSp addAnim delAnim modNotes">
        <pc:chgData name="Andrea Bullivant" userId="S::andrea@liverpoolworldcentre.org::bb4217fe-1434-405c-b487-ed605e842757" providerId="AD" clId="Web-{A9F1F1D3-1C7E-66A1-82D5-CF41147AE526}" dt="2025-04-03T14:55:45.005" v="1541" actId="14100"/>
        <pc:sldMkLst>
          <pc:docMk/>
          <pc:sldMk cId="3099996369" sldId="584"/>
        </pc:sldMkLst>
        <pc:spChg chg="mod">
          <ac:chgData name="Andrea Bullivant" userId="S::andrea@liverpoolworldcentre.org::bb4217fe-1434-405c-b487-ed605e842757" providerId="AD" clId="Web-{A9F1F1D3-1C7E-66A1-82D5-CF41147AE526}" dt="2025-04-03T14:55:45.005" v="1541" actId="14100"/>
          <ac:spMkLst>
            <pc:docMk/>
            <pc:sldMk cId="3099996369" sldId="584"/>
            <ac:spMk id="3" creationId="{53A5BB64-3863-341A-0832-2AD3B5D908F6}"/>
          </ac:spMkLst>
        </pc:spChg>
        <pc:spChg chg="add mod">
          <ac:chgData name="Andrea Bullivant" userId="S::andrea@liverpoolworldcentre.org::bb4217fe-1434-405c-b487-ed605e842757" providerId="AD" clId="Web-{A9F1F1D3-1C7E-66A1-82D5-CF41147AE526}" dt="2025-04-03T12:59:14.367" v="415" actId="1076"/>
          <ac:spMkLst>
            <pc:docMk/>
            <pc:sldMk cId="3099996369" sldId="584"/>
            <ac:spMk id="6" creationId="{CAE9BB74-6B64-3CB2-92B1-89242814E049}"/>
          </ac:spMkLst>
        </pc:spChg>
        <pc:spChg chg="add mod">
          <ac:chgData name="Andrea Bullivant" userId="S::andrea@liverpoolworldcentre.org::bb4217fe-1434-405c-b487-ed605e842757" providerId="AD" clId="Web-{A9F1F1D3-1C7E-66A1-82D5-CF41147AE526}" dt="2025-04-03T12:59:33.227" v="421" actId="1076"/>
          <ac:spMkLst>
            <pc:docMk/>
            <pc:sldMk cId="3099996369" sldId="584"/>
            <ac:spMk id="9" creationId="{7D885AA5-F53A-C78D-6BC4-6CAEBA039638}"/>
          </ac:spMkLst>
        </pc:spChg>
        <pc:spChg chg="mod">
          <ac:chgData name="Andrea Bullivant" userId="S::andrea@liverpoolworldcentre.org::bb4217fe-1434-405c-b487-ed605e842757" providerId="AD" clId="Web-{A9F1F1D3-1C7E-66A1-82D5-CF41147AE526}" dt="2025-04-03T12:59:27.758" v="419" actId="1076"/>
          <ac:spMkLst>
            <pc:docMk/>
            <pc:sldMk cId="3099996369" sldId="584"/>
            <ac:spMk id="21512" creationId="{266CDE88-0298-41E6-9899-BA9C32F34BE3}"/>
          </ac:spMkLst>
        </pc:spChg>
        <pc:spChg chg="mod">
          <ac:chgData name="Andrea Bullivant" userId="S::andrea@liverpoolworldcentre.org::bb4217fe-1434-405c-b487-ed605e842757" providerId="AD" clId="Web-{A9F1F1D3-1C7E-66A1-82D5-CF41147AE526}" dt="2025-04-03T12:58:49.348" v="392" actId="1076"/>
          <ac:spMkLst>
            <pc:docMk/>
            <pc:sldMk cId="3099996369" sldId="584"/>
            <ac:spMk id="21513" creationId="{471937B3-7F33-44C0-8887-6D0F20EA9635}"/>
          </ac:spMkLst>
        </pc:spChg>
        <pc:spChg chg="mod">
          <ac:chgData name="Andrea Bullivant" userId="S::andrea@liverpoolworldcentre.org::bb4217fe-1434-405c-b487-ed605e842757" providerId="AD" clId="Web-{A9F1F1D3-1C7E-66A1-82D5-CF41147AE526}" dt="2025-04-03T12:58:40.473" v="390" actId="20577"/>
          <ac:spMkLst>
            <pc:docMk/>
            <pc:sldMk cId="3099996369" sldId="584"/>
            <ac:spMk id="21516" creationId="{82CD9201-BFF6-4218-8BEA-83FC172FBE31}"/>
          </ac:spMkLst>
        </pc:spChg>
        <pc:picChg chg="mod">
          <ac:chgData name="Andrea Bullivant" userId="S::andrea@liverpoolworldcentre.org::bb4217fe-1434-405c-b487-ed605e842757" providerId="AD" clId="Web-{A9F1F1D3-1C7E-66A1-82D5-CF41147AE526}" dt="2025-04-03T12:58:26.191" v="387" actId="1076"/>
          <ac:picMkLst>
            <pc:docMk/>
            <pc:sldMk cId="3099996369" sldId="584"/>
            <ac:picMk id="21506" creationId="{EFECE9DF-AE7D-4966-9F9B-3AAE6A4054DC}"/>
          </ac:picMkLst>
        </pc:picChg>
        <pc:cxnChg chg="mod">
          <ac:chgData name="Andrea Bullivant" userId="S::andrea@liverpoolworldcentre.org::bb4217fe-1434-405c-b487-ed605e842757" providerId="AD" clId="Web-{A9F1F1D3-1C7E-66A1-82D5-CF41147AE526}" dt="2025-04-03T12:58:57.051" v="395" actId="1076"/>
          <ac:cxnSpMkLst>
            <pc:docMk/>
            <pc:sldMk cId="3099996369" sldId="584"/>
            <ac:cxnSpMk id="8" creationId="{F610B9BB-5313-43E3-BE7C-F3EA8D5674A4}"/>
          </ac:cxnSpMkLst>
        </pc:cxnChg>
        <pc:cxnChg chg="add mod">
          <ac:chgData name="Andrea Bullivant" userId="S::andrea@liverpoolworldcentre.org::bb4217fe-1434-405c-b487-ed605e842757" providerId="AD" clId="Web-{A9F1F1D3-1C7E-66A1-82D5-CF41147AE526}" dt="2025-04-03T13:00:13.650" v="432" actId="1076"/>
          <ac:cxnSpMkLst>
            <pc:docMk/>
            <pc:sldMk cId="3099996369" sldId="584"/>
            <ac:cxnSpMk id="11" creationId="{893B2548-4FF2-7C97-B506-5945F4743275}"/>
          </ac:cxnSpMkLst>
        </pc:cxnChg>
        <pc:cxnChg chg="add mod">
          <ac:chgData name="Andrea Bullivant" userId="S::andrea@liverpoolworldcentre.org::bb4217fe-1434-405c-b487-ed605e842757" providerId="AD" clId="Web-{A9F1F1D3-1C7E-66A1-82D5-CF41147AE526}" dt="2025-04-03T13:00:09.150" v="430" actId="1076"/>
          <ac:cxnSpMkLst>
            <pc:docMk/>
            <pc:sldMk cId="3099996369" sldId="584"/>
            <ac:cxnSpMk id="14" creationId="{A4B58D52-EBEC-7545-D984-21EBC23C74F6}"/>
          </ac:cxnSpMkLst>
        </pc:cxnChg>
        <pc:cxnChg chg="mod">
          <ac:chgData name="Andrea Bullivant" userId="S::andrea@liverpoolworldcentre.org::bb4217fe-1434-405c-b487-ed605e842757" providerId="AD" clId="Web-{A9F1F1D3-1C7E-66A1-82D5-CF41147AE526}" dt="2025-04-03T12:59:38.727" v="423" actId="14100"/>
          <ac:cxnSpMkLst>
            <pc:docMk/>
            <pc:sldMk cId="3099996369" sldId="584"/>
            <ac:cxnSpMk id="15" creationId="{EBDCA67D-BBC6-4333-A3B9-87B2E4CD344E}"/>
          </ac:cxnSpMkLst>
        </pc:cxnChg>
      </pc:sldChg>
      <pc:sldChg chg="addSp delSp modSp ord modNotes">
        <pc:chgData name="Andrea Bullivant" userId="S::andrea@liverpoolworldcentre.org::bb4217fe-1434-405c-b487-ed605e842757" providerId="AD" clId="Web-{A9F1F1D3-1C7E-66A1-82D5-CF41147AE526}" dt="2025-04-03T14:40:39.682" v="1345" actId="14100"/>
        <pc:sldMkLst>
          <pc:docMk/>
          <pc:sldMk cId="3084723750" sldId="1376"/>
        </pc:sldMkLst>
        <pc:spChg chg="mod">
          <ac:chgData name="Andrea Bullivant" userId="S::andrea@liverpoolworldcentre.org::bb4217fe-1434-405c-b487-ed605e842757" providerId="AD" clId="Web-{A9F1F1D3-1C7E-66A1-82D5-CF41147AE526}" dt="2025-04-03T14:35:50.439" v="1218" actId="1076"/>
          <ac:spMkLst>
            <pc:docMk/>
            <pc:sldMk cId="3084723750" sldId="1376"/>
            <ac:spMk id="2" creationId="{F59FA1A4-FB88-432D-AE2B-CCF075005E84}"/>
          </ac:spMkLst>
        </pc:spChg>
        <pc:spChg chg="add">
          <ac:chgData name="Andrea Bullivant" userId="S::andrea@liverpoolworldcentre.org::bb4217fe-1434-405c-b487-ed605e842757" providerId="AD" clId="Web-{A9F1F1D3-1C7E-66A1-82D5-CF41147AE526}" dt="2025-04-03T14:36:56.347" v="1234"/>
          <ac:spMkLst>
            <pc:docMk/>
            <pc:sldMk cId="3084723750" sldId="1376"/>
            <ac:spMk id="3" creationId="{B13C4EBE-CC9E-D2E4-6F72-9BAE4465BE23}"/>
          </ac:spMkLst>
        </pc:spChg>
        <pc:spChg chg="add mod">
          <ac:chgData name="Andrea Bullivant" userId="S::andrea@liverpoolworldcentre.org::bb4217fe-1434-405c-b487-ed605e842757" providerId="AD" clId="Web-{A9F1F1D3-1C7E-66A1-82D5-CF41147AE526}" dt="2025-04-03T14:37:41.052" v="1248" actId="20577"/>
          <ac:spMkLst>
            <pc:docMk/>
            <pc:sldMk cId="3084723750" sldId="1376"/>
            <ac:spMk id="4" creationId="{9BD21D30-3906-BD52-BCBD-867F91C97F07}"/>
          </ac:spMkLst>
        </pc:spChg>
        <pc:spChg chg="add mod">
          <ac:chgData name="Andrea Bullivant" userId="S::andrea@liverpoolworldcentre.org::bb4217fe-1434-405c-b487-ed605e842757" providerId="AD" clId="Web-{A9F1F1D3-1C7E-66A1-82D5-CF41147AE526}" dt="2025-04-03T14:37:46.161" v="1249" actId="20577"/>
          <ac:spMkLst>
            <pc:docMk/>
            <pc:sldMk cId="3084723750" sldId="1376"/>
            <ac:spMk id="5" creationId="{8235DAD1-4E3A-A5D5-6641-19A6A9C35BFC}"/>
          </ac:spMkLst>
        </pc:spChg>
        <pc:spChg chg="add mod">
          <ac:chgData name="Andrea Bullivant" userId="S::andrea@liverpoolworldcentre.org::bb4217fe-1434-405c-b487-ed605e842757" providerId="AD" clId="Web-{A9F1F1D3-1C7E-66A1-82D5-CF41147AE526}" dt="2025-04-03T14:40:39.682" v="1345" actId="14100"/>
          <ac:spMkLst>
            <pc:docMk/>
            <pc:sldMk cId="3084723750" sldId="1376"/>
            <ac:spMk id="7" creationId="{27BD5C89-D807-7EDD-194E-EAAB52DAEDEC}"/>
          </ac:spMkLst>
        </pc:spChg>
        <pc:spChg chg="mod">
          <ac:chgData name="Andrea Bullivant" userId="S::andrea@liverpoolworldcentre.org::bb4217fe-1434-405c-b487-ed605e842757" providerId="AD" clId="Web-{A9F1F1D3-1C7E-66A1-82D5-CF41147AE526}" dt="2025-04-03T14:39:34.946" v="1289" actId="20577"/>
          <ac:spMkLst>
            <pc:docMk/>
            <pc:sldMk cId="3084723750" sldId="1376"/>
            <ac:spMk id="17" creationId="{34C970AF-4376-4CF2-B5DA-D73EE58453B1}"/>
          </ac:spMkLst>
        </pc:spChg>
        <pc:spChg chg="mod">
          <ac:chgData name="Andrea Bullivant" userId="S::andrea@liverpoolworldcentre.org::bb4217fe-1434-405c-b487-ed605e842757" providerId="AD" clId="Web-{A9F1F1D3-1C7E-66A1-82D5-CF41147AE526}" dt="2025-04-03T14:35:46.642" v="1216" actId="1076"/>
          <ac:spMkLst>
            <pc:docMk/>
            <pc:sldMk cId="3084723750" sldId="1376"/>
            <ac:spMk id="26" creationId="{CEE7BE46-11A8-4456-AA2A-6EB680B1ABFE}"/>
          </ac:spMkLst>
        </pc:spChg>
        <pc:spChg chg="mod">
          <ac:chgData name="Andrea Bullivant" userId="S::andrea@liverpoolworldcentre.org::bb4217fe-1434-405c-b487-ed605e842757" providerId="AD" clId="Web-{A9F1F1D3-1C7E-66A1-82D5-CF41147AE526}" dt="2025-04-03T14:36:28.784" v="1232" actId="1076"/>
          <ac:spMkLst>
            <pc:docMk/>
            <pc:sldMk cId="3084723750" sldId="1376"/>
            <ac:spMk id="28" creationId="{F57FA850-5356-4506-82DB-8D2A4F123B24}"/>
          </ac:spMkLst>
        </pc:spChg>
        <pc:spChg chg="mod">
          <ac:chgData name="Andrea Bullivant" userId="S::andrea@liverpoolworldcentre.org::bb4217fe-1434-405c-b487-ed605e842757" providerId="AD" clId="Web-{A9F1F1D3-1C7E-66A1-82D5-CF41147AE526}" dt="2025-04-03T14:35:48.892" v="1217" actId="1076"/>
          <ac:spMkLst>
            <pc:docMk/>
            <pc:sldMk cId="3084723750" sldId="1376"/>
            <ac:spMk id="29" creationId="{C7276338-D739-447D-89FF-C63FD06BEF51}"/>
          </ac:spMkLst>
        </pc:spChg>
        <pc:spChg chg="mod">
          <ac:chgData name="Andrea Bullivant" userId="S::andrea@liverpoolworldcentre.org::bb4217fe-1434-405c-b487-ed605e842757" providerId="AD" clId="Web-{A9F1F1D3-1C7E-66A1-82D5-CF41147AE526}" dt="2025-04-03T14:36:27.784" v="1231" actId="1076"/>
          <ac:spMkLst>
            <pc:docMk/>
            <pc:sldMk cId="3084723750" sldId="1376"/>
            <ac:spMk id="30" creationId="{B74C80EF-99EF-4E63-A507-31FD5D17F172}"/>
          </ac:spMkLst>
        </pc:spChg>
        <pc:spChg chg="mod">
          <ac:chgData name="Andrea Bullivant" userId="S::andrea@liverpoolworldcentre.org::bb4217fe-1434-405c-b487-ed605e842757" providerId="AD" clId="Web-{A9F1F1D3-1C7E-66A1-82D5-CF41147AE526}" dt="2025-04-03T14:36:30.456" v="1233" actId="1076"/>
          <ac:spMkLst>
            <pc:docMk/>
            <pc:sldMk cId="3084723750" sldId="1376"/>
            <ac:spMk id="31" creationId="{DA2CE11A-9565-4C02-BEC0-CD2212561229}"/>
          </ac:spMkLst>
        </pc:spChg>
        <pc:spChg chg="mod">
          <ac:chgData name="Andrea Bullivant" userId="S::andrea@liverpoolworldcentre.org::bb4217fe-1434-405c-b487-ed605e842757" providerId="AD" clId="Web-{A9F1F1D3-1C7E-66A1-82D5-CF41147AE526}" dt="2025-04-03T14:36:08.658" v="1226" actId="1076"/>
          <ac:spMkLst>
            <pc:docMk/>
            <pc:sldMk cId="3084723750" sldId="1376"/>
            <ac:spMk id="32" creationId="{8A5F8815-4100-4DBD-95E1-4394D7B19655}"/>
          </ac:spMkLst>
        </pc:spChg>
        <pc:spChg chg="mod">
          <ac:chgData name="Andrea Bullivant" userId="S::andrea@liverpoolworldcentre.org::bb4217fe-1434-405c-b487-ed605e842757" providerId="AD" clId="Web-{A9F1F1D3-1C7E-66A1-82D5-CF41147AE526}" dt="2025-04-03T14:36:06.643" v="1225" actId="1076"/>
          <ac:spMkLst>
            <pc:docMk/>
            <pc:sldMk cId="3084723750" sldId="1376"/>
            <ac:spMk id="33" creationId="{35FF2F9B-AA0D-4E33-BC43-CC254E69CD0C}"/>
          </ac:spMkLst>
        </pc:spChg>
        <pc:spChg chg="mod">
          <ac:chgData name="Andrea Bullivant" userId="S::andrea@liverpoolworldcentre.org::bb4217fe-1434-405c-b487-ed605e842757" providerId="AD" clId="Web-{A9F1F1D3-1C7E-66A1-82D5-CF41147AE526}" dt="2025-04-03T14:36:10.768" v="1227" actId="1076"/>
          <ac:spMkLst>
            <pc:docMk/>
            <pc:sldMk cId="3084723750" sldId="1376"/>
            <ac:spMk id="34" creationId="{5ABE76D0-DAB9-4435-88CF-DBB1B24E4AC1}"/>
          </ac:spMkLst>
        </pc:spChg>
      </pc:sldChg>
      <pc:sldChg chg="delSp modSp del modNotes">
        <pc:chgData name="Andrea Bullivant" userId="S::andrea@liverpoolworldcentre.org::bb4217fe-1434-405c-b487-ed605e842757" providerId="AD" clId="Web-{A9F1F1D3-1C7E-66A1-82D5-CF41147AE526}" dt="2025-04-03T16:33:10.962" v="1986"/>
        <pc:sldMkLst>
          <pc:docMk/>
          <pc:sldMk cId="849176746" sldId="1431"/>
        </pc:sldMkLst>
      </pc:sldChg>
      <pc:sldChg chg="addSp delSp modSp ord addAnim delAnim modNotes">
        <pc:chgData name="Andrea Bullivant" userId="S::andrea@liverpoolworldcentre.org::bb4217fe-1434-405c-b487-ed605e842757" providerId="AD" clId="Web-{A9F1F1D3-1C7E-66A1-82D5-CF41147AE526}" dt="2025-04-03T13:24:08.894" v="766" actId="1076"/>
        <pc:sldMkLst>
          <pc:docMk/>
          <pc:sldMk cId="3410934348" sldId="9527"/>
        </pc:sldMkLst>
        <pc:spChg chg="add">
          <ac:chgData name="Andrea Bullivant" userId="S::andrea@liverpoolworldcentre.org::bb4217fe-1434-405c-b487-ed605e842757" providerId="AD" clId="Web-{A9F1F1D3-1C7E-66A1-82D5-CF41147AE526}" dt="2025-04-03T13:20:47.545" v="738"/>
          <ac:spMkLst>
            <pc:docMk/>
            <pc:sldMk cId="3410934348" sldId="9527"/>
            <ac:spMk id="4" creationId="{ECBE0A79-F3AE-F382-3234-8CCE8736D8D5}"/>
          </ac:spMkLst>
        </pc:spChg>
        <pc:picChg chg="mod">
          <ac:chgData name="Andrea Bullivant" userId="S::andrea@liverpoolworldcentre.org::bb4217fe-1434-405c-b487-ed605e842757" providerId="AD" clId="Web-{A9F1F1D3-1C7E-66A1-82D5-CF41147AE526}" dt="2025-04-03T13:23:17.627" v="759" actId="14100"/>
          <ac:picMkLst>
            <pc:docMk/>
            <pc:sldMk cId="3410934348" sldId="9527"/>
            <ac:picMk id="2" creationId="{B710E427-E2EB-054F-1B0E-BF2ADD571F31}"/>
          </ac:picMkLst>
        </pc:picChg>
        <pc:picChg chg="add mod">
          <ac:chgData name="Andrea Bullivant" userId="S::andrea@liverpoolworldcentre.org::bb4217fe-1434-405c-b487-ed605e842757" providerId="AD" clId="Web-{A9F1F1D3-1C7E-66A1-82D5-CF41147AE526}" dt="2025-04-03T13:23:12.315" v="758" actId="1076"/>
          <ac:picMkLst>
            <pc:docMk/>
            <pc:sldMk cId="3410934348" sldId="9527"/>
            <ac:picMk id="5" creationId="{8E5A2DF6-1C75-48AD-4871-771FD87CFEE9}"/>
          </ac:picMkLst>
        </pc:picChg>
      </pc:sldChg>
      <pc:sldChg chg="modSp">
        <pc:chgData name="Andrea Bullivant" userId="S::andrea@liverpoolworldcentre.org::bb4217fe-1434-405c-b487-ed605e842757" providerId="AD" clId="Web-{A9F1F1D3-1C7E-66A1-82D5-CF41147AE526}" dt="2025-04-03T14:54:53.409" v="1527" actId="20577"/>
        <pc:sldMkLst>
          <pc:docMk/>
          <pc:sldMk cId="2356169508" sldId="9582"/>
        </pc:sldMkLst>
        <pc:spChg chg="mod">
          <ac:chgData name="Andrea Bullivant" userId="S::andrea@liverpoolworldcentre.org::bb4217fe-1434-405c-b487-ed605e842757" providerId="AD" clId="Web-{A9F1F1D3-1C7E-66A1-82D5-CF41147AE526}" dt="2025-04-03T14:54:53.409" v="1527" actId="20577"/>
          <ac:spMkLst>
            <pc:docMk/>
            <pc:sldMk cId="2356169508" sldId="9582"/>
            <ac:spMk id="4" creationId="{83BA3F0F-CBDC-3069-4A29-9781E1591E1F}"/>
          </ac:spMkLst>
        </pc:spChg>
      </pc:sldChg>
      <pc:sldChg chg="addSp delSp modSp add del modNotes">
        <pc:chgData name="Andrea Bullivant" userId="S::andrea@liverpoolworldcentre.org::bb4217fe-1434-405c-b487-ed605e842757" providerId="AD" clId="Web-{A9F1F1D3-1C7E-66A1-82D5-CF41147AE526}" dt="2025-04-03T14:27:57.707" v="1154"/>
        <pc:sldMkLst>
          <pc:docMk/>
          <pc:sldMk cId="2378065226" sldId="9587"/>
        </pc:sldMkLst>
      </pc:sldChg>
      <pc:sldChg chg="del">
        <pc:chgData name="Andrea Bullivant" userId="S::andrea@liverpoolworldcentre.org::bb4217fe-1434-405c-b487-ed605e842757" providerId="AD" clId="Web-{A9F1F1D3-1C7E-66A1-82D5-CF41147AE526}" dt="2025-04-03T13:17:56.587" v="695"/>
        <pc:sldMkLst>
          <pc:docMk/>
          <pc:sldMk cId="2193216661" sldId="9591"/>
        </pc:sldMkLst>
      </pc:sldChg>
      <pc:sldChg chg="delSp modNotes">
        <pc:chgData name="Andrea Bullivant" userId="S::andrea@liverpoolworldcentre.org::bb4217fe-1434-405c-b487-ed605e842757" providerId="AD" clId="Web-{A9F1F1D3-1C7E-66A1-82D5-CF41147AE526}" dt="2025-04-03T15:47:34.251" v="1706"/>
        <pc:sldMkLst>
          <pc:docMk/>
          <pc:sldMk cId="4188041146" sldId="9597"/>
        </pc:sldMkLst>
      </pc:sldChg>
      <pc:sldChg chg="modSp">
        <pc:chgData name="Andrea Bullivant" userId="S::andrea@liverpoolworldcentre.org::bb4217fe-1434-405c-b487-ed605e842757" providerId="AD" clId="Web-{A9F1F1D3-1C7E-66A1-82D5-CF41147AE526}" dt="2025-04-03T15:38:08.500" v="1663"/>
        <pc:sldMkLst>
          <pc:docMk/>
          <pc:sldMk cId="2742374369" sldId="9601"/>
        </pc:sldMkLst>
        <pc:graphicFrameChg chg="mod modGraphic">
          <ac:chgData name="Andrea Bullivant" userId="S::andrea@liverpoolworldcentre.org::bb4217fe-1434-405c-b487-ed605e842757" providerId="AD" clId="Web-{A9F1F1D3-1C7E-66A1-82D5-CF41147AE526}" dt="2025-04-03T15:38:08.500" v="1663"/>
          <ac:graphicFrameMkLst>
            <pc:docMk/>
            <pc:sldMk cId="2742374369" sldId="9601"/>
            <ac:graphicFrameMk id="6" creationId="{9E922042-B75A-4A0A-BB0C-8732A97A0517}"/>
          </ac:graphicFrameMkLst>
        </pc:graphicFrameChg>
      </pc:sldChg>
      <pc:sldChg chg="addSp modSp modNotes">
        <pc:chgData name="Andrea Bullivant" userId="S::andrea@liverpoolworldcentre.org::bb4217fe-1434-405c-b487-ed605e842757" providerId="AD" clId="Web-{A9F1F1D3-1C7E-66A1-82D5-CF41147AE526}" dt="2025-04-03T16:40:49.395" v="2224" actId="1076"/>
        <pc:sldMkLst>
          <pc:docMk/>
          <pc:sldMk cId="3544293184" sldId="9603"/>
        </pc:sldMkLst>
        <pc:spChg chg="mod">
          <ac:chgData name="Andrea Bullivant" userId="S::andrea@liverpoolworldcentre.org::bb4217fe-1434-405c-b487-ed605e842757" providerId="AD" clId="Web-{A9F1F1D3-1C7E-66A1-82D5-CF41147AE526}" dt="2025-04-03T16:40:49.395" v="2224" actId="1076"/>
          <ac:spMkLst>
            <pc:docMk/>
            <pc:sldMk cId="3544293184" sldId="9603"/>
            <ac:spMk id="5" creationId="{9755AF76-12E4-44A1-9F93-1CFB0B52C79D}"/>
          </ac:spMkLst>
        </pc:spChg>
        <pc:spChg chg="mod">
          <ac:chgData name="Andrea Bullivant" userId="S::andrea@liverpoolworldcentre.org::bb4217fe-1434-405c-b487-ed605e842757" providerId="AD" clId="Web-{A9F1F1D3-1C7E-66A1-82D5-CF41147AE526}" dt="2025-04-03T15:46:24.702" v="1699" actId="1076"/>
          <ac:spMkLst>
            <pc:docMk/>
            <pc:sldMk cId="3544293184" sldId="9603"/>
            <ac:spMk id="13" creationId="{627F1AAC-8997-4D4A-9C0C-FA961DFFAE96}"/>
          </ac:spMkLst>
        </pc:spChg>
        <pc:spChg chg="mod">
          <ac:chgData name="Andrea Bullivant" userId="S::andrea@liverpoolworldcentre.org::bb4217fe-1434-405c-b487-ed605e842757" providerId="AD" clId="Web-{A9F1F1D3-1C7E-66A1-82D5-CF41147AE526}" dt="2025-04-03T15:46:28.592" v="1700" actId="1076"/>
          <ac:spMkLst>
            <pc:docMk/>
            <pc:sldMk cId="3544293184" sldId="9603"/>
            <ac:spMk id="23" creationId="{E0BA7B0E-38F6-49AB-818A-B5E0CE54E775}"/>
          </ac:spMkLst>
        </pc:spChg>
        <pc:picChg chg="mod">
          <ac:chgData name="Andrea Bullivant" userId="S::andrea@liverpoolworldcentre.org::bb4217fe-1434-405c-b487-ed605e842757" providerId="AD" clId="Web-{A9F1F1D3-1C7E-66A1-82D5-CF41147AE526}" dt="2025-04-03T15:46:35.077" v="1701" actId="1076"/>
          <ac:picMkLst>
            <pc:docMk/>
            <pc:sldMk cId="3544293184" sldId="9603"/>
            <ac:picMk id="6" creationId="{37544249-7BDE-4511-B728-E664BA0B6DD7}"/>
          </ac:picMkLst>
        </pc:picChg>
      </pc:sldChg>
      <pc:sldChg chg="addSp delSp modSp ord modNotes">
        <pc:chgData name="Andrea Bullivant" userId="S::andrea@liverpoolworldcentre.org::bb4217fe-1434-405c-b487-ed605e842757" providerId="AD" clId="Web-{A9F1F1D3-1C7E-66A1-82D5-CF41147AE526}" dt="2025-04-03T13:56:30.856" v="979" actId="1076"/>
        <pc:sldMkLst>
          <pc:docMk/>
          <pc:sldMk cId="3484481753" sldId="9606"/>
        </pc:sldMkLst>
        <pc:spChg chg="mod">
          <ac:chgData name="Andrea Bullivant" userId="S::andrea@liverpoolworldcentre.org::bb4217fe-1434-405c-b487-ed605e842757" providerId="AD" clId="Web-{A9F1F1D3-1C7E-66A1-82D5-CF41147AE526}" dt="2025-04-03T13:53:30.820" v="942" actId="1076"/>
          <ac:spMkLst>
            <pc:docMk/>
            <pc:sldMk cId="3484481753" sldId="9606"/>
            <ac:spMk id="5" creationId="{908C52A2-650C-4F2E-8419-121615975F97}"/>
          </ac:spMkLst>
        </pc:spChg>
        <pc:spChg chg="mod">
          <ac:chgData name="Andrea Bullivant" userId="S::andrea@liverpoolworldcentre.org::bb4217fe-1434-405c-b487-ed605e842757" providerId="AD" clId="Web-{A9F1F1D3-1C7E-66A1-82D5-CF41147AE526}" dt="2025-04-03T13:56:24.434" v="978" actId="20577"/>
          <ac:spMkLst>
            <pc:docMk/>
            <pc:sldMk cId="3484481753" sldId="9606"/>
            <ac:spMk id="7" creationId="{96B3854B-019C-464D-8FB3-9026FD7AF93E}"/>
          </ac:spMkLst>
        </pc:spChg>
        <pc:spChg chg="mod">
          <ac:chgData name="Andrea Bullivant" userId="S::andrea@liverpoolworldcentre.org::bb4217fe-1434-405c-b487-ed605e842757" providerId="AD" clId="Web-{A9F1F1D3-1C7E-66A1-82D5-CF41147AE526}" dt="2025-04-03T13:55:47.214" v="974" actId="1076"/>
          <ac:spMkLst>
            <pc:docMk/>
            <pc:sldMk cId="3484481753" sldId="9606"/>
            <ac:spMk id="8" creationId="{1478CE52-D935-47E7-B950-07372D53B8D9}"/>
          </ac:spMkLst>
        </pc:spChg>
        <pc:spChg chg="add mod">
          <ac:chgData name="Andrea Bullivant" userId="S::andrea@liverpoolworldcentre.org::bb4217fe-1434-405c-b487-ed605e842757" providerId="AD" clId="Web-{A9F1F1D3-1C7E-66A1-82D5-CF41147AE526}" dt="2025-04-03T13:56:03.871" v="976" actId="20577"/>
          <ac:spMkLst>
            <pc:docMk/>
            <pc:sldMk cId="3484481753" sldId="9606"/>
            <ac:spMk id="9" creationId="{6C149437-7276-BCFB-AD3F-39A8AC58E26D}"/>
          </ac:spMkLst>
        </pc:spChg>
        <pc:spChg chg="mod">
          <ac:chgData name="Andrea Bullivant" userId="S::andrea@liverpoolworldcentre.org::bb4217fe-1434-405c-b487-ed605e842757" providerId="AD" clId="Web-{A9F1F1D3-1C7E-66A1-82D5-CF41147AE526}" dt="2025-04-03T13:56:30.856" v="979" actId="1076"/>
          <ac:spMkLst>
            <pc:docMk/>
            <pc:sldMk cId="3484481753" sldId="9606"/>
            <ac:spMk id="11" creationId="{5BB8D16F-9DD9-4F93-83E9-1661E9164925}"/>
          </ac:spMkLst>
        </pc:spChg>
        <pc:spChg chg="mod">
          <ac:chgData name="Andrea Bullivant" userId="S::andrea@liverpoolworldcentre.org::bb4217fe-1434-405c-b487-ed605e842757" providerId="AD" clId="Web-{A9F1F1D3-1C7E-66A1-82D5-CF41147AE526}" dt="2025-04-03T13:55:45.605" v="973" actId="1076"/>
          <ac:spMkLst>
            <pc:docMk/>
            <pc:sldMk cId="3484481753" sldId="9606"/>
            <ac:spMk id="12" creationId="{B0215B40-E64E-4672-9814-AE007050C2CE}"/>
          </ac:spMkLst>
        </pc:spChg>
      </pc:sldChg>
      <pc:sldChg chg="del ord">
        <pc:chgData name="Andrea Bullivant" userId="S::andrea@liverpoolworldcentre.org::bb4217fe-1434-405c-b487-ed605e842757" providerId="AD" clId="Web-{A9F1F1D3-1C7E-66A1-82D5-CF41147AE526}" dt="2025-04-03T13:44:41.680" v="914"/>
        <pc:sldMkLst>
          <pc:docMk/>
          <pc:sldMk cId="2352270934" sldId="9608"/>
        </pc:sldMkLst>
      </pc:sldChg>
      <pc:sldChg chg="del">
        <pc:chgData name="Andrea Bullivant" userId="S::andrea@liverpoolworldcentre.org::bb4217fe-1434-405c-b487-ed605e842757" providerId="AD" clId="Web-{A9F1F1D3-1C7E-66A1-82D5-CF41147AE526}" dt="2025-04-03T14:53:02.953" v="1525"/>
        <pc:sldMkLst>
          <pc:docMk/>
          <pc:sldMk cId="455984472" sldId="9636"/>
        </pc:sldMkLst>
      </pc:sldChg>
      <pc:sldChg chg="modSp modNotes">
        <pc:chgData name="Andrea Bullivant" userId="S::andrea@liverpoolworldcentre.org::bb4217fe-1434-405c-b487-ed605e842757" providerId="AD" clId="Web-{A9F1F1D3-1C7E-66A1-82D5-CF41147AE526}" dt="2025-04-03T15:10:28.780" v="1550" actId="20577"/>
        <pc:sldMkLst>
          <pc:docMk/>
          <pc:sldMk cId="2863176811" sldId="9641"/>
        </pc:sldMkLst>
        <pc:spChg chg="mod">
          <ac:chgData name="Andrea Bullivant" userId="S::andrea@liverpoolworldcentre.org::bb4217fe-1434-405c-b487-ed605e842757" providerId="AD" clId="Web-{A9F1F1D3-1C7E-66A1-82D5-CF41147AE526}" dt="2025-04-03T15:10:28.780" v="1550" actId="20577"/>
          <ac:spMkLst>
            <pc:docMk/>
            <pc:sldMk cId="2863176811" sldId="9641"/>
            <ac:spMk id="2" creationId="{F732738D-C704-DC3E-6E17-39D4D92CAFA6}"/>
          </ac:spMkLst>
        </pc:spChg>
      </pc:sldChg>
      <pc:sldChg chg="addSp delSp modSp del modNotes">
        <pc:chgData name="Andrea Bullivant" userId="S::andrea@liverpoolworldcentre.org::bb4217fe-1434-405c-b487-ed605e842757" providerId="AD" clId="Web-{A9F1F1D3-1C7E-66A1-82D5-CF41147AE526}" dt="2025-04-03T14:14:51.591" v="1138"/>
        <pc:sldMkLst>
          <pc:docMk/>
          <pc:sldMk cId="689357576" sldId="9645"/>
        </pc:sldMkLst>
      </pc:sldChg>
      <pc:sldChg chg="add del">
        <pc:chgData name="Andrea Bullivant" userId="S::andrea@liverpoolworldcentre.org::bb4217fe-1434-405c-b487-ed605e842757" providerId="AD" clId="Web-{A9F1F1D3-1C7E-66A1-82D5-CF41147AE526}" dt="2025-04-03T14:41:19.027" v="1347"/>
        <pc:sldMkLst>
          <pc:docMk/>
          <pc:sldMk cId="3539848921" sldId="9646"/>
        </pc:sldMkLst>
      </pc:sldChg>
      <pc:sldChg chg="addSp modSp modNotes">
        <pc:chgData name="Andrea Bullivant" userId="S::andrea@liverpoolworldcentre.org::bb4217fe-1434-405c-b487-ed605e842757" providerId="AD" clId="Web-{A9F1F1D3-1C7E-66A1-82D5-CF41147AE526}" dt="2025-04-03T11:52:32.036" v="68" actId="1076"/>
        <pc:sldMkLst>
          <pc:docMk/>
          <pc:sldMk cId="1911185943" sldId="9648"/>
        </pc:sldMkLst>
        <pc:picChg chg="add mod">
          <ac:chgData name="Andrea Bullivant" userId="S::andrea@liverpoolworldcentre.org::bb4217fe-1434-405c-b487-ed605e842757" providerId="AD" clId="Web-{A9F1F1D3-1C7E-66A1-82D5-CF41147AE526}" dt="2025-04-03T11:46:05.324" v="39" actId="1076"/>
          <ac:picMkLst>
            <pc:docMk/>
            <pc:sldMk cId="1911185943" sldId="9648"/>
            <ac:picMk id="2" creationId="{E2E6FDD9-812C-DC3B-F50E-B6CB74930EF9}"/>
          </ac:picMkLst>
        </pc:picChg>
        <pc:picChg chg="mod">
          <ac:chgData name="Andrea Bullivant" userId="S::andrea@liverpoolworldcentre.org::bb4217fe-1434-405c-b487-ed605e842757" providerId="AD" clId="Web-{A9F1F1D3-1C7E-66A1-82D5-CF41147AE526}" dt="2025-04-03T11:52:32.036" v="68" actId="1076"/>
          <ac:picMkLst>
            <pc:docMk/>
            <pc:sldMk cId="1911185943" sldId="9648"/>
            <ac:picMk id="4" creationId="{0958DCE3-1A69-47A1-6AEF-4A70D73000A2}"/>
          </ac:picMkLst>
        </pc:picChg>
        <pc:picChg chg="add mod">
          <ac:chgData name="Andrea Bullivant" userId="S::andrea@liverpoolworldcentre.org::bb4217fe-1434-405c-b487-ed605e842757" providerId="AD" clId="Web-{A9F1F1D3-1C7E-66A1-82D5-CF41147AE526}" dt="2025-04-03T11:51:58.769" v="56" actId="1076"/>
          <ac:picMkLst>
            <pc:docMk/>
            <pc:sldMk cId="1911185943" sldId="9648"/>
            <ac:picMk id="5" creationId="{6928383B-4280-C939-1667-98AD64506FFD}"/>
          </ac:picMkLst>
        </pc:picChg>
      </pc:sldChg>
      <pc:sldChg chg="delSp modSp del modNotes">
        <pc:chgData name="Andrea Bullivant" userId="S::andrea@liverpoolworldcentre.org::bb4217fe-1434-405c-b487-ed605e842757" providerId="AD" clId="Web-{A9F1F1D3-1C7E-66A1-82D5-CF41147AE526}" dt="2025-04-03T13:41:59.331" v="889"/>
        <pc:sldMkLst>
          <pc:docMk/>
          <pc:sldMk cId="421481978" sldId="9649"/>
        </pc:sldMkLst>
      </pc:sldChg>
      <pc:sldChg chg="delSp del">
        <pc:chgData name="Andrea Bullivant" userId="S::andrea@liverpoolworldcentre.org::bb4217fe-1434-405c-b487-ed605e842757" providerId="AD" clId="Web-{A9F1F1D3-1C7E-66A1-82D5-CF41147AE526}" dt="2025-04-03T13:25:09.115" v="768"/>
        <pc:sldMkLst>
          <pc:docMk/>
          <pc:sldMk cId="2352672855" sldId="9650"/>
        </pc:sldMkLst>
      </pc:sldChg>
      <pc:sldChg chg="addSp modSp new modNotes">
        <pc:chgData name="Andrea Bullivant" userId="S::andrea@liverpoolworldcentre.org::bb4217fe-1434-405c-b487-ed605e842757" providerId="AD" clId="Web-{A9F1F1D3-1C7E-66A1-82D5-CF41147AE526}" dt="2025-04-03T13:45:27.712" v="930"/>
        <pc:sldMkLst>
          <pc:docMk/>
          <pc:sldMk cId="1477017356" sldId="9651"/>
        </pc:sldMkLst>
        <pc:spChg chg="add mod">
          <ac:chgData name="Andrea Bullivant" userId="S::andrea@liverpoolworldcentre.org::bb4217fe-1434-405c-b487-ed605e842757" providerId="AD" clId="Web-{A9F1F1D3-1C7E-66A1-82D5-CF41147AE526}" dt="2025-04-03T13:03:57.110" v="437" actId="1076"/>
          <ac:spMkLst>
            <pc:docMk/>
            <pc:sldMk cId="1477017356" sldId="9651"/>
            <ac:spMk id="3" creationId="{9A3EAA71-65FF-9131-D4DD-D450BE6DE116}"/>
          </ac:spMkLst>
        </pc:spChg>
        <pc:graphicFrameChg chg="add mod modGraphic">
          <ac:chgData name="Andrea Bullivant" userId="S::andrea@liverpoolworldcentre.org::bb4217fe-1434-405c-b487-ed605e842757" providerId="AD" clId="Web-{A9F1F1D3-1C7E-66A1-82D5-CF41147AE526}" dt="2025-04-03T13:45:27.712" v="930"/>
          <ac:graphicFrameMkLst>
            <pc:docMk/>
            <pc:sldMk cId="1477017356" sldId="9651"/>
            <ac:graphicFrameMk id="5" creationId="{1D409C6A-B89E-188D-6506-49BB74182AE6}"/>
          </ac:graphicFrameMkLst>
        </pc:graphicFrameChg>
      </pc:sldChg>
      <pc:sldChg chg="new del">
        <pc:chgData name="Andrea Bullivant" userId="S::andrea@liverpoolworldcentre.org::bb4217fe-1434-405c-b487-ed605e842757" providerId="AD" clId="Web-{A9F1F1D3-1C7E-66A1-82D5-CF41147AE526}" dt="2025-04-03T12:43:40.759" v="150"/>
        <pc:sldMkLst>
          <pc:docMk/>
          <pc:sldMk cId="3375633890" sldId="9651"/>
        </pc:sldMkLst>
      </pc:sldChg>
      <pc:sldChg chg="addSp delSp modSp add replId">
        <pc:chgData name="Andrea Bullivant" userId="S::andrea@liverpoolworldcentre.org::bb4217fe-1434-405c-b487-ed605e842757" providerId="AD" clId="Web-{A9F1F1D3-1C7E-66A1-82D5-CF41147AE526}" dt="2025-04-03T14:35:05" v="1207" actId="20577"/>
        <pc:sldMkLst>
          <pc:docMk/>
          <pc:sldMk cId="2565752103" sldId="9652"/>
        </pc:sldMkLst>
        <pc:spChg chg="mod">
          <ac:chgData name="Andrea Bullivant" userId="S::andrea@liverpoolworldcentre.org::bb4217fe-1434-405c-b487-ed605e842757" providerId="AD" clId="Web-{A9F1F1D3-1C7E-66A1-82D5-CF41147AE526}" dt="2025-04-03T14:35:05" v="1207" actId="20577"/>
          <ac:spMkLst>
            <pc:docMk/>
            <pc:sldMk cId="2565752103" sldId="9652"/>
            <ac:spMk id="3" creationId="{089D78EA-3034-C459-26D3-071CA272CB29}"/>
          </ac:spMkLst>
        </pc:spChg>
        <pc:spChg chg="add mod">
          <ac:chgData name="Andrea Bullivant" userId="S::andrea@liverpoolworldcentre.org::bb4217fe-1434-405c-b487-ed605e842757" providerId="AD" clId="Web-{A9F1F1D3-1C7E-66A1-82D5-CF41147AE526}" dt="2025-04-03T14:34:36.265" v="1185" actId="1076"/>
          <ac:spMkLst>
            <pc:docMk/>
            <pc:sldMk cId="2565752103" sldId="9652"/>
            <ac:spMk id="7" creationId="{8FCC6763-BD95-FBD9-728C-7EA6C8EE75D5}"/>
          </ac:spMkLst>
        </pc:spChg>
        <pc:spChg chg="add mod">
          <ac:chgData name="Andrea Bullivant" userId="S::andrea@liverpoolworldcentre.org::bb4217fe-1434-405c-b487-ed605e842757" providerId="AD" clId="Web-{A9F1F1D3-1C7E-66A1-82D5-CF41147AE526}" dt="2025-04-03T14:32:26.402" v="1175" actId="1076"/>
          <ac:spMkLst>
            <pc:docMk/>
            <pc:sldMk cId="2565752103" sldId="9652"/>
            <ac:spMk id="8" creationId="{F5BD471B-F716-5AC3-18C6-D498D07C7E5F}"/>
          </ac:spMkLst>
        </pc:spChg>
        <pc:spChg chg="add mod">
          <ac:chgData name="Andrea Bullivant" userId="S::andrea@liverpoolworldcentre.org::bb4217fe-1434-405c-b487-ed605e842757" providerId="AD" clId="Web-{A9F1F1D3-1C7E-66A1-82D5-CF41147AE526}" dt="2025-04-03T14:34:41.953" v="1186" actId="1076"/>
          <ac:spMkLst>
            <pc:docMk/>
            <pc:sldMk cId="2565752103" sldId="9652"/>
            <ac:spMk id="9" creationId="{B29DC87B-8F52-9EDC-A647-5392AA942E09}"/>
          </ac:spMkLst>
        </pc:spChg>
        <pc:spChg chg="add mod">
          <ac:chgData name="Andrea Bullivant" userId="S::andrea@liverpoolworldcentre.org::bb4217fe-1434-405c-b487-ed605e842757" providerId="AD" clId="Web-{A9F1F1D3-1C7E-66A1-82D5-CF41147AE526}" dt="2025-04-03T14:33:51.701" v="1181" actId="1076"/>
          <ac:spMkLst>
            <pc:docMk/>
            <pc:sldMk cId="2565752103" sldId="9652"/>
            <ac:spMk id="12" creationId="{A7C5ACA2-843B-6B0F-AF5B-D93271BA002D}"/>
          </ac:spMkLst>
        </pc:spChg>
        <pc:spChg chg="add mod">
          <ac:chgData name="Andrea Bullivant" userId="S::andrea@liverpoolworldcentre.org::bb4217fe-1434-405c-b487-ed605e842757" providerId="AD" clId="Web-{A9F1F1D3-1C7E-66A1-82D5-CF41147AE526}" dt="2025-04-03T14:34:31.828" v="1184" actId="1076"/>
          <ac:spMkLst>
            <pc:docMk/>
            <pc:sldMk cId="2565752103" sldId="9652"/>
            <ac:spMk id="13" creationId="{DB7911C6-D1DD-96DE-C0FD-464A6FA0249F}"/>
          </ac:spMkLst>
        </pc:spChg>
        <pc:picChg chg="mod">
          <ac:chgData name="Andrea Bullivant" userId="S::andrea@liverpoolworldcentre.org::bb4217fe-1434-405c-b487-ed605e842757" providerId="AD" clId="Web-{A9F1F1D3-1C7E-66A1-82D5-CF41147AE526}" dt="2025-04-03T14:32:19.543" v="1172" actId="1076"/>
          <ac:picMkLst>
            <pc:docMk/>
            <pc:sldMk cId="2565752103" sldId="9652"/>
            <ac:picMk id="4" creationId="{47B914A9-8372-D73E-61BE-1EE389C341A4}"/>
          </ac:picMkLst>
        </pc:picChg>
      </pc:sldChg>
      <pc:sldChg chg="add replId">
        <pc:chgData name="Andrea Bullivant" userId="S::andrea@liverpoolworldcentre.org::bb4217fe-1434-405c-b487-ed605e842757" providerId="AD" clId="Web-{A9F1F1D3-1C7E-66A1-82D5-CF41147AE526}" dt="2025-04-03T14:29:24.553" v="1161"/>
        <pc:sldMkLst>
          <pc:docMk/>
          <pc:sldMk cId="3219132056" sldId="9653"/>
        </pc:sldMkLst>
      </pc:sldChg>
      <pc:sldChg chg="addSp delSp modSp add replId">
        <pc:chgData name="Andrea Bullivant" userId="S::andrea@liverpoolworldcentre.org::bb4217fe-1434-405c-b487-ed605e842757" providerId="AD" clId="Web-{A9F1F1D3-1C7E-66A1-82D5-CF41147AE526}" dt="2025-04-03T16:40:33.348" v="2222" actId="20577"/>
        <pc:sldMkLst>
          <pc:docMk/>
          <pc:sldMk cId="3058553280" sldId="9654"/>
        </pc:sldMkLst>
        <pc:spChg chg="add mod">
          <ac:chgData name="Andrea Bullivant" userId="S::andrea@liverpoolworldcentre.org::bb4217fe-1434-405c-b487-ed605e842757" providerId="AD" clId="Web-{A9F1F1D3-1C7E-66A1-82D5-CF41147AE526}" dt="2025-04-03T16:37:14.890" v="2060" actId="14100"/>
          <ac:spMkLst>
            <pc:docMk/>
            <pc:sldMk cId="3058553280" sldId="9654"/>
            <ac:spMk id="3" creationId="{F90C253F-F435-4F67-91EF-DC96A33EF01F}"/>
          </ac:spMkLst>
        </pc:spChg>
        <pc:spChg chg="add mod">
          <ac:chgData name="Andrea Bullivant" userId="S::andrea@liverpoolworldcentre.org::bb4217fe-1434-405c-b487-ed605e842757" providerId="AD" clId="Web-{A9F1F1D3-1C7E-66A1-82D5-CF41147AE526}" dt="2025-04-03T16:37:48.797" v="2067"/>
          <ac:spMkLst>
            <pc:docMk/>
            <pc:sldMk cId="3058553280" sldId="9654"/>
            <ac:spMk id="12" creationId="{F71992FF-251C-6589-3D3F-E71E5F4F82CC}"/>
          </ac:spMkLst>
        </pc:spChg>
        <pc:spChg chg="add mod">
          <ac:chgData name="Andrea Bullivant" userId="S::andrea@liverpoolworldcentre.org::bb4217fe-1434-405c-b487-ed605e842757" providerId="AD" clId="Web-{A9F1F1D3-1C7E-66A1-82D5-CF41147AE526}" dt="2025-04-03T16:38:58.236" v="2104" actId="20577"/>
          <ac:spMkLst>
            <pc:docMk/>
            <pc:sldMk cId="3058553280" sldId="9654"/>
            <ac:spMk id="13" creationId="{4DE3CB77-E5CE-4A01-95C7-3C7B18D60F93}"/>
          </ac:spMkLst>
        </pc:spChg>
        <pc:spChg chg="add mod">
          <ac:chgData name="Andrea Bullivant" userId="S::andrea@liverpoolworldcentre.org::bb4217fe-1434-405c-b487-ed605e842757" providerId="AD" clId="Web-{A9F1F1D3-1C7E-66A1-82D5-CF41147AE526}" dt="2025-04-03T16:36:43.702" v="2050" actId="1076"/>
          <ac:spMkLst>
            <pc:docMk/>
            <pc:sldMk cId="3058553280" sldId="9654"/>
            <ac:spMk id="14" creationId="{C944ED2A-633E-4C3A-94FA-75195AADAEAF}"/>
          </ac:spMkLst>
        </pc:spChg>
        <pc:spChg chg="add mod">
          <ac:chgData name="Andrea Bullivant" userId="S::andrea@liverpoolworldcentre.org::bb4217fe-1434-405c-b487-ed605e842757" providerId="AD" clId="Web-{A9F1F1D3-1C7E-66A1-82D5-CF41147AE526}" dt="2025-04-03T16:36:40.264" v="2049" actId="1076"/>
          <ac:spMkLst>
            <pc:docMk/>
            <pc:sldMk cId="3058553280" sldId="9654"/>
            <ac:spMk id="15" creationId="{65AA1078-70D2-45BB-8277-3D549ED92886}"/>
          </ac:spMkLst>
        </pc:spChg>
        <pc:spChg chg="add mod">
          <ac:chgData name="Andrea Bullivant" userId="S::andrea@liverpoolworldcentre.org::bb4217fe-1434-405c-b487-ed605e842757" providerId="AD" clId="Web-{A9F1F1D3-1C7E-66A1-82D5-CF41147AE526}" dt="2025-04-03T16:39:21.737" v="2129" actId="14100"/>
          <ac:spMkLst>
            <pc:docMk/>
            <pc:sldMk cId="3058553280" sldId="9654"/>
            <ac:spMk id="17" creationId="{8045987A-DF22-4992-984B-C1BE4E224346}"/>
          </ac:spMkLst>
        </pc:spChg>
        <pc:spChg chg="add mod">
          <ac:chgData name="Andrea Bullivant" userId="S::andrea@liverpoolworldcentre.org::bb4217fe-1434-405c-b487-ed605e842757" providerId="AD" clId="Web-{A9F1F1D3-1C7E-66A1-82D5-CF41147AE526}" dt="2025-04-03T16:36:45.811" v="2051" actId="1076"/>
          <ac:spMkLst>
            <pc:docMk/>
            <pc:sldMk cId="3058553280" sldId="9654"/>
            <ac:spMk id="18" creationId="{62776313-FD20-4010-8E7C-CC4D3EB6EF67}"/>
          </ac:spMkLst>
        </pc:spChg>
        <pc:spChg chg="add mod">
          <ac:chgData name="Andrea Bullivant" userId="S::andrea@liverpoolworldcentre.org::bb4217fe-1434-405c-b487-ed605e842757" providerId="AD" clId="Web-{A9F1F1D3-1C7E-66A1-82D5-CF41147AE526}" dt="2025-04-03T16:36:38.530" v="2048" actId="1076"/>
          <ac:spMkLst>
            <pc:docMk/>
            <pc:sldMk cId="3058553280" sldId="9654"/>
            <ac:spMk id="19" creationId="{C0DD804B-CB7E-45F2-ADC0-73BD79ADF6B0}"/>
          </ac:spMkLst>
        </pc:spChg>
        <pc:spChg chg="add mod">
          <ac:chgData name="Andrea Bullivant" userId="S::andrea@liverpoolworldcentre.org::bb4217fe-1434-405c-b487-ed605e842757" providerId="AD" clId="Web-{A9F1F1D3-1C7E-66A1-82D5-CF41147AE526}" dt="2025-04-03T16:33:46.713" v="2004" actId="1076"/>
          <ac:spMkLst>
            <pc:docMk/>
            <pc:sldMk cId="3058553280" sldId="9654"/>
            <ac:spMk id="20" creationId="{1DCC570F-EE25-4CB2-80C3-F04C7961A82D}"/>
          </ac:spMkLst>
        </pc:spChg>
        <pc:spChg chg="add mod">
          <ac:chgData name="Andrea Bullivant" userId="S::andrea@liverpoolworldcentre.org::bb4217fe-1434-405c-b487-ed605e842757" providerId="AD" clId="Web-{A9F1F1D3-1C7E-66A1-82D5-CF41147AE526}" dt="2025-04-03T16:40:33.348" v="2222" actId="20577"/>
          <ac:spMkLst>
            <pc:docMk/>
            <pc:sldMk cId="3058553280" sldId="9654"/>
            <ac:spMk id="23" creationId="{9CA570AA-1879-06D0-C919-8594B066A1A7}"/>
          </ac:spMkLst>
        </pc:spChg>
        <pc:grpChg chg="mod">
          <ac:chgData name="Andrea Bullivant" userId="S::andrea@liverpoolworldcentre.org::bb4217fe-1434-405c-b487-ed605e842757" providerId="AD" clId="Web-{A9F1F1D3-1C7E-66A1-82D5-CF41147AE526}" dt="2025-04-03T14:47:35.381" v="1421" actId="14100"/>
          <ac:grpSpMkLst>
            <pc:docMk/>
            <pc:sldMk cId="3058553280" sldId="9654"/>
            <ac:grpSpMk id="4" creationId="{2C81F575-ACFE-C7B0-2AD7-24A833B4A164}"/>
          </ac:grpSpMkLst>
        </pc:grpChg>
      </pc:sldChg>
    </pc:docChg>
  </pc:docChgLst>
  <pc:docChgLst>
    <pc:chgData name="Andrea Bullivant" userId="S::andrea@liverpoolworldcentre.org::bb4217fe-1434-405c-b487-ed605e842757" providerId="AD" clId="Web-{493149FD-429B-DCAE-ED66-5D42F97C4991}"/>
    <pc:docChg chg="modSld">
      <pc:chgData name="Andrea Bullivant" userId="S::andrea@liverpoolworldcentre.org::bb4217fe-1434-405c-b487-ed605e842757" providerId="AD" clId="Web-{493149FD-429B-DCAE-ED66-5D42F97C4991}" dt="2025-05-02T11:30:33.586" v="591"/>
      <pc:docMkLst>
        <pc:docMk/>
      </pc:docMkLst>
      <pc:sldChg chg="addSp delSp modSp delAnim">
        <pc:chgData name="Andrea Bullivant" userId="S::andrea@liverpoolworldcentre.org::bb4217fe-1434-405c-b487-ed605e842757" providerId="AD" clId="Web-{493149FD-429B-DCAE-ED66-5D42F97C4991}" dt="2025-05-02T11:23:54.185" v="539"/>
        <pc:sldMkLst>
          <pc:docMk/>
          <pc:sldMk cId="3863266022" sldId="345"/>
        </pc:sldMkLst>
        <pc:spChg chg="add mod">
          <ac:chgData name="Andrea Bullivant" userId="S::andrea@liverpoolworldcentre.org::bb4217fe-1434-405c-b487-ed605e842757" providerId="AD" clId="Web-{493149FD-429B-DCAE-ED66-5D42F97C4991}" dt="2025-05-02T11:23:54.185" v="539"/>
          <ac:spMkLst>
            <pc:docMk/>
            <pc:sldMk cId="3863266022" sldId="345"/>
            <ac:spMk id="2" creationId="{38D2F0C5-74DE-F63F-09E7-932EBB8F231A}"/>
          </ac:spMkLst>
        </pc:spChg>
        <pc:spChg chg="mod">
          <ac:chgData name="Andrea Bullivant" userId="S::andrea@liverpoolworldcentre.org::bb4217fe-1434-405c-b487-ed605e842757" providerId="AD" clId="Web-{493149FD-429B-DCAE-ED66-5D42F97C4991}" dt="2025-05-02T11:22:57.762" v="525" actId="1076"/>
          <ac:spMkLst>
            <pc:docMk/>
            <pc:sldMk cId="3863266022" sldId="345"/>
            <ac:spMk id="6" creationId="{477ACD3B-0DEF-4DA0-832A-51395DC46DC1}"/>
          </ac:spMkLst>
        </pc:spChg>
        <pc:spChg chg="mod">
          <ac:chgData name="Andrea Bullivant" userId="S::andrea@liverpoolworldcentre.org::bb4217fe-1434-405c-b487-ed605e842757" providerId="AD" clId="Web-{493149FD-429B-DCAE-ED66-5D42F97C4991}" dt="2025-05-02T11:22:20.167" v="519"/>
          <ac:spMkLst>
            <pc:docMk/>
            <pc:sldMk cId="3863266022" sldId="345"/>
            <ac:spMk id="9" creationId="{387FB322-005A-48A3-B2F7-DD31588EEAB8}"/>
          </ac:spMkLst>
        </pc:spChg>
        <pc:picChg chg="mod">
          <ac:chgData name="Andrea Bullivant" userId="S::andrea@liverpoolworldcentre.org::bb4217fe-1434-405c-b487-ed605e842757" providerId="AD" clId="Web-{493149FD-429B-DCAE-ED66-5D42F97C4991}" dt="2025-05-02T11:22:54.949" v="524" actId="1076"/>
          <ac:picMkLst>
            <pc:docMk/>
            <pc:sldMk cId="3863266022" sldId="345"/>
            <ac:picMk id="3" creationId="{F78E955D-6AFB-4D87-8CD3-63046FF6C0DA}"/>
          </ac:picMkLst>
        </pc:picChg>
      </pc:sldChg>
      <pc:sldChg chg="modSp">
        <pc:chgData name="Andrea Bullivant" userId="S::andrea@liverpoolworldcentre.org::bb4217fe-1434-405c-b487-ed605e842757" providerId="AD" clId="Web-{493149FD-429B-DCAE-ED66-5D42F97C4991}" dt="2025-05-02T11:01:48.169" v="155" actId="20577"/>
        <pc:sldMkLst>
          <pc:docMk/>
          <pc:sldMk cId="3099996369" sldId="584"/>
        </pc:sldMkLst>
        <pc:spChg chg="mod">
          <ac:chgData name="Andrea Bullivant" userId="S::andrea@liverpoolworldcentre.org::bb4217fe-1434-405c-b487-ed605e842757" providerId="AD" clId="Web-{493149FD-429B-DCAE-ED66-5D42F97C4991}" dt="2025-05-02T11:01:48.169" v="155" actId="20577"/>
          <ac:spMkLst>
            <pc:docMk/>
            <pc:sldMk cId="3099996369" sldId="584"/>
            <ac:spMk id="21512" creationId="{266CDE88-0298-41E6-9899-BA9C32F34BE3}"/>
          </ac:spMkLst>
        </pc:spChg>
      </pc:sldChg>
      <pc:sldChg chg="modSp">
        <pc:chgData name="Andrea Bullivant" userId="S::andrea@liverpoolworldcentre.org::bb4217fe-1434-405c-b487-ed605e842757" providerId="AD" clId="Web-{493149FD-429B-DCAE-ED66-5D42F97C4991}" dt="2025-05-02T11:11:39.949" v="423"/>
        <pc:sldMkLst>
          <pc:docMk/>
          <pc:sldMk cId="3084723750" sldId="1376"/>
        </pc:sldMkLst>
        <pc:spChg chg="mod">
          <ac:chgData name="Andrea Bullivant" userId="S::andrea@liverpoolworldcentre.org::bb4217fe-1434-405c-b487-ed605e842757" providerId="AD" clId="Web-{493149FD-429B-DCAE-ED66-5D42F97C4991}" dt="2025-05-02T11:11:39.949" v="423"/>
          <ac:spMkLst>
            <pc:docMk/>
            <pc:sldMk cId="3084723750" sldId="1376"/>
            <ac:spMk id="3" creationId="{B13C4EBE-CC9E-D2E4-6F72-9BAE4465BE23}"/>
          </ac:spMkLst>
        </pc:spChg>
      </pc:sldChg>
      <pc:sldChg chg="modSp">
        <pc:chgData name="Andrea Bullivant" userId="S::andrea@liverpoolworldcentre.org::bb4217fe-1434-405c-b487-ed605e842757" providerId="AD" clId="Web-{493149FD-429B-DCAE-ED66-5D42F97C4991}" dt="2025-05-02T10:55:17.722" v="5" actId="1076"/>
        <pc:sldMkLst>
          <pc:docMk/>
          <pc:sldMk cId="2863176811" sldId="9641"/>
        </pc:sldMkLst>
        <pc:spChg chg="mod">
          <ac:chgData name="Andrea Bullivant" userId="S::andrea@liverpoolworldcentre.org::bb4217fe-1434-405c-b487-ed605e842757" providerId="AD" clId="Web-{493149FD-429B-DCAE-ED66-5D42F97C4991}" dt="2025-05-02T10:55:17.722" v="5" actId="1076"/>
          <ac:spMkLst>
            <pc:docMk/>
            <pc:sldMk cId="2863176811" sldId="9641"/>
            <ac:spMk id="2" creationId="{F732738D-C704-DC3E-6E17-39D4D92CAFA6}"/>
          </ac:spMkLst>
        </pc:spChg>
        <pc:spChg chg="mod">
          <ac:chgData name="Andrea Bullivant" userId="S::andrea@liverpoolworldcentre.org::bb4217fe-1434-405c-b487-ed605e842757" providerId="AD" clId="Web-{493149FD-429B-DCAE-ED66-5D42F97C4991}" dt="2025-05-02T10:55:06.878" v="4" actId="20577"/>
          <ac:spMkLst>
            <pc:docMk/>
            <pc:sldMk cId="2863176811" sldId="9641"/>
            <ac:spMk id="3" creationId="{00000000-0000-0000-0000-000000000000}"/>
          </ac:spMkLst>
        </pc:spChg>
      </pc:sldChg>
      <pc:sldChg chg="addSp delSp modSp">
        <pc:chgData name="Andrea Bullivant" userId="S::andrea@liverpoolworldcentre.org::bb4217fe-1434-405c-b487-ed605e842757" providerId="AD" clId="Web-{493149FD-429B-DCAE-ED66-5D42F97C4991}" dt="2025-05-02T11:30:33.586" v="591"/>
        <pc:sldMkLst>
          <pc:docMk/>
          <pc:sldMk cId="3539848921" sldId="9646"/>
        </pc:sldMkLst>
        <pc:spChg chg="add mod">
          <ac:chgData name="Andrea Bullivant" userId="S::andrea@liverpoolworldcentre.org::bb4217fe-1434-405c-b487-ed605e842757" providerId="AD" clId="Web-{493149FD-429B-DCAE-ED66-5D42F97C4991}" dt="2025-05-02T11:29:10.740" v="574" actId="14100"/>
          <ac:spMkLst>
            <pc:docMk/>
            <pc:sldMk cId="3539848921" sldId="9646"/>
            <ac:spMk id="3" creationId="{C66AC0CE-9019-90C0-0B82-9E91CB9326C8}"/>
          </ac:spMkLst>
        </pc:spChg>
        <pc:spChg chg="add mod">
          <ac:chgData name="Andrea Bullivant" userId="S::andrea@liverpoolworldcentre.org::bb4217fe-1434-405c-b487-ed605e842757" providerId="AD" clId="Web-{493149FD-429B-DCAE-ED66-5D42F97C4991}" dt="2025-05-02T11:30:26.820" v="590" actId="1076"/>
          <ac:spMkLst>
            <pc:docMk/>
            <pc:sldMk cId="3539848921" sldId="9646"/>
            <ac:spMk id="7" creationId="{ACBDEE98-B41C-31D3-A484-DABA9B5A14F6}"/>
          </ac:spMkLst>
        </pc:spChg>
        <pc:picChg chg="add mod">
          <ac:chgData name="Andrea Bullivant" userId="S::andrea@liverpoolworldcentre.org::bb4217fe-1434-405c-b487-ed605e842757" providerId="AD" clId="Web-{493149FD-429B-DCAE-ED66-5D42F97C4991}" dt="2025-05-02T11:29:13.803" v="576" actId="1076"/>
          <ac:picMkLst>
            <pc:docMk/>
            <pc:sldMk cId="3539848921" sldId="9646"/>
            <ac:picMk id="2" creationId="{4CBB9153-CAAB-D4D5-AF3A-84B7E10A120D}"/>
          </ac:picMkLst>
        </pc:picChg>
        <pc:picChg chg="mod">
          <ac:chgData name="Andrea Bullivant" userId="S::andrea@liverpoolworldcentre.org::bb4217fe-1434-405c-b487-ed605e842757" providerId="AD" clId="Web-{493149FD-429B-DCAE-ED66-5D42F97C4991}" dt="2025-05-02T11:29:12.256" v="575" actId="1076"/>
          <ac:picMkLst>
            <pc:docMk/>
            <pc:sldMk cId="3539848921" sldId="9646"/>
            <ac:picMk id="4" creationId="{B6546C22-7A89-2D1D-4181-CD3781803228}"/>
          </ac:picMkLst>
        </pc:picChg>
      </pc:sldChg>
      <pc:sldChg chg="addSp delSp modSp mod setBg">
        <pc:chgData name="Andrea Bullivant" userId="S::andrea@liverpoolworldcentre.org::bb4217fe-1434-405c-b487-ed605e842757" providerId="AD" clId="Web-{493149FD-429B-DCAE-ED66-5D42F97C4991}" dt="2025-05-02T11:01:17.777" v="149" actId="1076"/>
        <pc:sldMkLst>
          <pc:docMk/>
          <pc:sldMk cId="1911185943" sldId="9648"/>
        </pc:sldMkLst>
        <pc:spChg chg="add mod">
          <ac:chgData name="Andrea Bullivant" userId="S::andrea@liverpoolworldcentre.org::bb4217fe-1434-405c-b487-ed605e842757" providerId="AD" clId="Web-{493149FD-429B-DCAE-ED66-5D42F97C4991}" dt="2025-05-02T11:01:06.777" v="148" actId="20577"/>
          <ac:spMkLst>
            <pc:docMk/>
            <pc:sldMk cId="1911185943" sldId="9648"/>
            <ac:spMk id="9" creationId="{79EA0AFD-C283-DE97-F623-32395828BD05}"/>
          </ac:spMkLst>
        </pc:spChg>
        <pc:picChg chg="mod">
          <ac:chgData name="Andrea Bullivant" userId="S::andrea@liverpoolworldcentre.org::bb4217fe-1434-405c-b487-ed605e842757" providerId="AD" clId="Web-{493149FD-429B-DCAE-ED66-5D42F97C4991}" dt="2025-05-02T11:00:57.605" v="147" actId="1076"/>
          <ac:picMkLst>
            <pc:docMk/>
            <pc:sldMk cId="1911185943" sldId="9648"/>
            <ac:picMk id="2" creationId="{E2E6FDD9-812C-DC3B-F50E-B6CB74930EF9}"/>
          </ac:picMkLst>
        </pc:picChg>
        <pc:picChg chg="mod">
          <ac:chgData name="Andrea Bullivant" userId="S::andrea@liverpoolworldcentre.org::bb4217fe-1434-405c-b487-ed605e842757" providerId="AD" clId="Web-{493149FD-429B-DCAE-ED66-5D42F97C4991}" dt="2025-05-02T11:01:17.777" v="149" actId="1076"/>
          <ac:picMkLst>
            <pc:docMk/>
            <pc:sldMk cId="1911185943" sldId="9648"/>
            <ac:picMk id="4" creationId="{0958DCE3-1A69-47A1-6AEF-4A70D73000A2}"/>
          </ac:picMkLst>
        </pc:picChg>
        <pc:picChg chg="mod">
          <ac:chgData name="Andrea Bullivant" userId="S::andrea@liverpoolworldcentre.org::bb4217fe-1434-405c-b487-ed605e842757" providerId="AD" clId="Web-{493149FD-429B-DCAE-ED66-5D42F97C4991}" dt="2025-05-02T11:00:52.402" v="145" actId="1076"/>
          <ac:picMkLst>
            <pc:docMk/>
            <pc:sldMk cId="1911185943" sldId="9648"/>
            <ac:picMk id="5" creationId="{6928383B-4280-C939-1667-98AD64506FFD}"/>
          </ac:picMkLst>
        </pc:picChg>
      </pc:sldChg>
      <pc:sldChg chg="modSp">
        <pc:chgData name="Andrea Bullivant" userId="S::andrea@liverpoolworldcentre.org::bb4217fe-1434-405c-b487-ed605e842757" providerId="AD" clId="Web-{493149FD-429B-DCAE-ED66-5D42F97C4991}" dt="2025-05-02T11:03:01.717" v="171"/>
        <pc:sldMkLst>
          <pc:docMk/>
          <pc:sldMk cId="1477017356" sldId="9651"/>
        </pc:sldMkLst>
        <pc:graphicFrameChg chg="mod modGraphic">
          <ac:chgData name="Andrea Bullivant" userId="S::andrea@liverpoolworldcentre.org::bb4217fe-1434-405c-b487-ed605e842757" providerId="AD" clId="Web-{493149FD-429B-DCAE-ED66-5D42F97C4991}" dt="2025-05-02T11:03:01.717" v="171"/>
          <ac:graphicFrameMkLst>
            <pc:docMk/>
            <pc:sldMk cId="1477017356" sldId="9651"/>
            <ac:graphicFrameMk id="5" creationId="{1D409C6A-B89E-188D-6506-49BB74182AE6}"/>
          </ac:graphicFrameMkLst>
        </pc:graphicFrameChg>
      </pc:sldChg>
      <pc:sldChg chg="delSp">
        <pc:chgData name="Andrea Bullivant" userId="S::andrea@liverpoolworldcentre.org::bb4217fe-1434-405c-b487-ed605e842757" providerId="AD" clId="Web-{493149FD-429B-DCAE-ED66-5D42F97C4991}" dt="2025-05-02T11:04:11.735" v="172"/>
        <pc:sldMkLst>
          <pc:docMk/>
          <pc:sldMk cId="2565752103" sldId="9652"/>
        </pc:sldMkLst>
      </pc:sldChg>
      <pc:sldChg chg="modSp">
        <pc:chgData name="Andrea Bullivant" userId="S::andrea@liverpoolworldcentre.org::bb4217fe-1434-405c-b487-ed605e842757" providerId="AD" clId="Web-{493149FD-429B-DCAE-ED66-5D42F97C4991}" dt="2025-05-02T11:18:15.646" v="494" actId="1076"/>
        <pc:sldMkLst>
          <pc:docMk/>
          <pc:sldMk cId="3058553280" sldId="9654"/>
        </pc:sldMkLst>
        <pc:spChg chg="mod">
          <ac:chgData name="Andrea Bullivant" userId="S::andrea@liverpoolworldcentre.org::bb4217fe-1434-405c-b487-ed605e842757" providerId="AD" clId="Web-{493149FD-429B-DCAE-ED66-5D42F97C4991}" dt="2025-05-02T11:13:47.311" v="433" actId="1076"/>
          <ac:spMkLst>
            <pc:docMk/>
            <pc:sldMk cId="3058553280" sldId="9654"/>
            <ac:spMk id="3" creationId="{F90C253F-F435-4F67-91EF-DC96A33EF01F}"/>
          </ac:spMkLst>
        </pc:spChg>
        <pc:spChg chg="mod">
          <ac:chgData name="Andrea Bullivant" userId="S::andrea@liverpoolworldcentre.org::bb4217fe-1434-405c-b487-ed605e842757" providerId="AD" clId="Web-{493149FD-429B-DCAE-ED66-5D42F97C4991}" dt="2025-05-02T11:18:06.989" v="493" actId="1076"/>
          <ac:spMkLst>
            <pc:docMk/>
            <pc:sldMk cId="3058553280" sldId="9654"/>
            <ac:spMk id="12" creationId="{F71992FF-251C-6589-3D3F-E71E5F4F82CC}"/>
          </ac:spMkLst>
        </pc:spChg>
        <pc:spChg chg="mod">
          <ac:chgData name="Andrea Bullivant" userId="S::andrea@liverpoolworldcentre.org::bb4217fe-1434-405c-b487-ed605e842757" providerId="AD" clId="Web-{493149FD-429B-DCAE-ED66-5D42F97C4991}" dt="2025-05-02T11:16:28.643" v="475" actId="1076"/>
          <ac:spMkLst>
            <pc:docMk/>
            <pc:sldMk cId="3058553280" sldId="9654"/>
            <ac:spMk id="13" creationId="{4DE3CB77-E5CE-4A01-95C7-3C7B18D60F93}"/>
          </ac:spMkLst>
        </pc:spChg>
        <pc:spChg chg="mod">
          <ac:chgData name="Andrea Bullivant" userId="S::andrea@liverpoolworldcentre.org::bb4217fe-1434-405c-b487-ed605e842757" providerId="AD" clId="Web-{493149FD-429B-DCAE-ED66-5D42F97C4991}" dt="2025-05-02T11:17:03.019" v="483" actId="1076"/>
          <ac:spMkLst>
            <pc:docMk/>
            <pc:sldMk cId="3058553280" sldId="9654"/>
            <ac:spMk id="14" creationId="{C944ED2A-633E-4C3A-94FA-75195AADAEAF}"/>
          </ac:spMkLst>
        </pc:spChg>
        <pc:spChg chg="mod">
          <ac:chgData name="Andrea Bullivant" userId="S::andrea@liverpoolworldcentre.org::bb4217fe-1434-405c-b487-ed605e842757" providerId="AD" clId="Web-{493149FD-429B-DCAE-ED66-5D42F97C4991}" dt="2025-05-02T11:17:31.285" v="488" actId="1076"/>
          <ac:spMkLst>
            <pc:docMk/>
            <pc:sldMk cId="3058553280" sldId="9654"/>
            <ac:spMk id="15" creationId="{65AA1078-70D2-45BB-8277-3D549ED92886}"/>
          </ac:spMkLst>
        </pc:spChg>
        <pc:spChg chg="mod">
          <ac:chgData name="Andrea Bullivant" userId="S::andrea@liverpoolworldcentre.org::bb4217fe-1434-405c-b487-ed605e842757" providerId="AD" clId="Web-{493149FD-429B-DCAE-ED66-5D42F97C4991}" dt="2025-05-02T11:18:04.302" v="492" actId="1076"/>
          <ac:spMkLst>
            <pc:docMk/>
            <pc:sldMk cId="3058553280" sldId="9654"/>
            <ac:spMk id="17" creationId="{8045987A-DF22-4992-984B-C1BE4E224346}"/>
          </ac:spMkLst>
        </pc:spChg>
        <pc:spChg chg="mod">
          <ac:chgData name="Andrea Bullivant" userId="S::andrea@liverpoolworldcentre.org::bb4217fe-1434-405c-b487-ed605e842757" providerId="AD" clId="Web-{493149FD-429B-DCAE-ED66-5D42F97C4991}" dt="2025-05-02T11:16:42.143" v="477" actId="1076"/>
          <ac:spMkLst>
            <pc:docMk/>
            <pc:sldMk cId="3058553280" sldId="9654"/>
            <ac:spMk id="18" creationId="{62776313-FD20-4010-8E7C-CC4D3EB6EF67}"/>
          </ac:spMkLst>
        </pc:spChg>
        <pc:spChg chg="mod">
          <ac:chgData name="Andrea Bullivant" userId="S::andrea@liverpoolworldcentre.org::bb4217fe-1434-405c-b487-ed605e842757" providerId="AD" clId="Web-{493149FD-429B-DCAE-ED66-5D42F97C4991}" dt="2025-05-02T11:16:45.753" v="478" actId="1076"/>
          <ac:spMkLst>
            <pc:docMk/>
            <pc:sldMk cId="3058553280" sldId="9654"/>
            <ac:spMk id="19" creationId="{C0DD804B-CB7E-45F2-ADC0-73BD79ADF6B0}"/>
          </ac:spMkLst>
        </pc:spChg>
        <pc:spChg chg="mod">
          <ac:chgData name="Andrea Bullivant" userId="S::andrea@liverpoolworldcentre.org::bb4217fe-1434-405c-b487-ed605e842757" providerId="AD" clId="Web-{493149FD-429B-DCAE-ED66-5D42F97C4991}" dt="2025-05-02T11:17:00.613" v="482" actId="1076"/>
          <ac:spMkLst>
            <pc:docMk/>
            <pc:sldMk cId="3058553280" sldId="9654"/>
            <ac:spMk id="20" creationId="{1DCC570F-EE25-4CB2-80C3-F04C7961A82D}"/>
          </ac:spMkLst>
        </pc:spChg>
        <pc:spChg chg="mod">
          <ac:chgData name="Andrea Bullivant" userId="S::andrea@liverpoolworldcentre.org::bb4217fe-1434-405c-b487-ed605e842757" providerId="AD" clId="Web-{493149FD-429B-DCAE-ED66-5D42F97C4991}" dt="2025-05-02T11:18:15.646" v="494" actId="1076"/>
          <ac:spMkLst>
            <pc:docMk/>
            <pc:sldMk cId="3058553280" sldId="9654"/>
            <ac:spMk id="23" creationId="{9CA570AA-1879-06D0-C919-8594B066A1A7}"/>
          </ac:spMkLst>
        </pc:spChg>
      </pc:sldChg>
      <pc:sldChg chg="modSp">
        <pc:chgData name="Andrea Bullivant" userId="S::andrea@liverpoolworldcentre.org::bb4217fe-1434-405c-b487-ed605e842757" providerId="AD" clId="Web-{493149FD-429B-DCAE-ED66-5D42F97C4991}" dt="2025-05-02T11:20:26.149" v="507" actId="1076"/>
        <pc:sldMkLst>
          <pc:docMk/>
          <pc:sldMk cId="252063119" sldId="9655"/>
        </pc:sldMkLst>
        <pc:spChg chg="mod">
          <ac:chgData name="Andrea Bullivant" userId="S::andrea@liverpoolworldcentre.org::bb4217fe-1434-405c-b487-ed605e842757" providerId="AD" clId="Web-{493149FD-429B-DCAE-ED66-5D42F97C4991}" dt="2025-05-02T11:20:15.805" v="506" actId="20577"/>
          <ac:spMkLst>
            <pc:docMk/>
            <pc:sldMk cId="252063119" sldId="9655"/>
            <ac:spMk id="9" creationId="{31E7A42A-210A-899A-95B5-4E969EB7C160}"/>
          </ac:spMkLst>
        </pc:spChg>
        <pc:cxnChg chg="mod">
          <ac:chgData name="Andrea Bullivant" userId="S::andrea@liverpoolworldcentre.org::bb4217fe-1434-405c-b487-ed605e842757" providerId="AD" clId="Web-{493149FD-429B-DCAE-ED66-5D42F97C4991}" dt="2025-05-02T11:20:26.149" v="507" actId="1076"/>
          <ac:cxnSpMkLst>
            <pc:docMk/>
            <pc:sldMk cId="252063119" sldId="9655"/>
            <ac:cxnSpMk id="12" creationId="{D3079E7C-4271-F88D-9567-2E145C9A5BD9}"/>
          </ac:cxnSpMkLst>
        </pc:cxnChg>
      </pc:sldChg>
      <pc:sldChg chg="modSp">
        <pc:chgData name="Andrea Bullivant" userId="S::andrea@liverpoolworldcentre.org::bb4217fe-1434-405c-b487-ed605e842757" providerId="AD" clId="Web-{493149FD-429B-DCAE-ED66-5D42F97C4991}" dt="2025-05-02T11:19:18.444" v="503" actId="20577"/>
        <pc:sldMkLst>
          <pc:docMk/>
          <pc:sldMk cId="4000116573" sldId="9657"/>
        </pc:sldMkLst>
        <pc:spChg chg="mod">
          <ac:chgData name="Andrea Bullivant" userId="S::andrea@liverpoolworldcentre.org::bb4217fe-1434-405c-b487-ed605e842757" providerId="AD" clId="Web-{493149FD-429B-DCAE-ED66-5D42F97C4991}" dt="2025-05-02T11:19:18.444" v="503" actId="20577"/>
          <ac:spMkLst>
            <pc:docMk/>
            <pc:sldMk cId="4000116573" sldId="9657"/>
            <ac:spMk id="4" creationId="{CD6A108D-8A6F-B345-A974-2C1999AC32C8}"/>
          </ac:spMkLst>
        </pc:spChg>
        <pc:spChg chg="mod">
          <ac:chgData name="Andrea Bullivant" userId="S::andrea@liverpoolworldcentre.org::bb4217fe-1434-405c-b487-ed605e842757" providerId="AD" clId="Web-{493149FD-429B-DCAE-ED66-5D42F97C4991}" dt="2025-05-02T11:19:15.225" v="502" actId="20577"/>
          <ac:spMkLst>
            <pc:docMk/>
            <pc:sldMk cId="4000116573" sldId="9657"/>
            <ac:spMk id="5" creationId="{D24A7A8A-2D7D-DB49-EE2F-62132A35531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en-GB"/>
          </a:p>
        </p:txBody>
      </p:sp>
      <p:sp>
        <p:nvSpPr>
          <p:cNvPr id="3" name="Date Placeholder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2F1D50B2-3B25-4790-8397-1DB0961DB272}" type="datetimeFigureOut">
              <a:rPr lang="en-GB" smtClean="0"/>
              <a:t>12/05/2025</a:t>
            </a:fld>
            <a:endParaRPr lang="en-GB"/>
          </a:p>
        </p:txBody>
      </p:sp>
      <p:sp>
        <p:nvSpPr>
          <p:cNvPr id="4" name="Slide Image Placeholder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en-GB"/>
          </a:p>
        </p:txBody>
      </p:sp>
      <p:sp>
        <p:nvSpPr>
          <p:cNvPr id="5" name="Notes Placeholde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en-GB"/>
          </a:p>
        </p:txBody>
      </p:sp>
      <p:sp>
        <p:nvSpPr>
          <p:cNvPr id="7" name="Slide Number Placehold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C6164B64-0518-4FE8-86E1-2DE5E83C4BEE}" type="slidenum">
              <a:rPr lang="en-GB" smtClean="0"/>
              <a:t>‹#›</a:t>
            </a:fld>
            <a:endParaRPr lang="en-GB"/>
          </a:p>
        </p:txBody>
      </p:sp>
    </p:spTree>
    <p:extLst>
      <p:ext uri="{BB962C8B-B14F-4D97-AF65-F5344CB8AC3E}">
        <p14:creationId xmlns:p14="http://schemas.microsoft.com/office/powerpoint/2010/main" val="2865088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ommons.wikimedia.org/wiki/File:Global_Climate_Strike_20_09_2019_-_07_(48764821721).jpg"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youtube.com/watch?v=IGMW6YWjMxw"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lMJUURkFIqw"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gov.uk/government/publications/school-inspection-handbook-eif"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gov.uk/government/publications/education-inspection-framework"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assets.publishing.service.gov.uk/media/661d24ac08c3be25cfbd3e61/Initial_Teacher_Training_and_Early_Career_Framework.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https://commons.wikimedia.org/wiki/File:Kids_Want_Climate_Justice_(34168280266).jpg</a:t>
            </a:r>
          </a:p>
          <a:p>
            <a:r>
              <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https://commons.wikimedia.org/wiki/File:Global_Climate_Strike_20_09_2019_-_07_(48764821721).jpg</a:t>
            </a:r>
            <a:endPar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endParaRPr>
          </a:p>
          <a:p>
            <a:endParaRPr lang="en-GB"/>
          </a:p>
          <a:p>
            <a:r>
              <a:rPr lang="en-GB"/>
              <a:t>https://commons.wikimedia.org/wiki/File:Climate_Justice_Now!,_placard,_2018_(cropped).jpg</a:t>
            </a:r>
          </a:p>
        </p:txBody>
      </p:sp>
      <p:sp>
        <p:nvSpPr>
          <p:cNvPr id="4" name="Slide Number Placeholder 3"/>
          <p:cNvSpPr>
            <a:spLocks noGrp="1"/>
          </p:cNvSpPr>
          <p:nvPr>
            <p:ph type="sldNum" sz="quarter" idx="5"/>
          </p:nvPr>
        </p:nvSpPr>
        <p:spPr/>
        <p:txBody>
          <a:bodyPr/>
          <a:lstStyle/>
          <a:p>
            <a:fld id="{33777E2F-6018-45D4-9EB5-1511E2841C50}" type="slidenum">
              <a:rPr lang="en-GB" smtClean="0"/>
              <a:t>1</a:t>
            </a:fld>
            <a:endParaRPr lang="en-GB"/>
          </a:p>
        </p:txBody>
      </p:sp>
    </p:spTree>
    <p:extLst>
      <p:ext uri="{BB962C8B-B14F-4D97-AF65-F5344CB8AC3E}">
        <p14:creationId xmlns:p14="http://schemas.microsoft.com/office/powerpoint/2010/main" val="170406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7B6AC-13BA-E4F3-1F77-5352470C7F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6B3150-34C1-BB53-595B-9B164850C2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CAB595-009A-BF55-4110-BCA80FE93A7D}"/>
              </a:ext>
            </a:extLst>
          </p:cNvPr>
          <p:cNvSpPr>
            <a:spLocks noGrp="1"/>
          </p:cNvSpPr>
          <p:nvPr>
            <p:ph type="body" idx="1"/>
          </p:nvPr>
        </p:nvSpPr>
        <p:spPr/>
        <p:txBody>
          <a:bodyPr/>
          <a:lstStyle/>
          <a:p>
            <a:endParaRPr lang="en-GB">
              <a:ea typeface="Calibri" panose="020F0502020204030204"/>
              <a:cs typeface="Calibri"/>
            </a:endParaRPr>
          </a:p>
          <a:p>
            <a:endParaRPr lang="en-GB">
              <a:ea typeface="Calibri" panose="020F0502020204030204"/>
              <a:cs typeface="Calibri"/>
            </a:endParaRPr>
          </a:p>
          <a:p>
            <a:endParaRPr lang="en-GB">
              <a:ea typeface="Calibri" panose="020F0502020204030204"/>
              <a:cs typeface="Calibri"/>
            </a:endParaRPr>
          </a:p>
          <a:p>
            <a:endParaRPr lang="en-GB">
              <a:ea typeface="Calibri" panose="020F0502020204030204"/>
              <a:cs typeface="Calibri"/>
            </a:endParaRPr>
          </a:p>
          <a:p>
            <a:endParaRPr lang="en-GB" sz="1800" b="1">
              <a:ea typeface="Calibri" panose="020F0502020204030204"/>
              <a:cs typeface="Calibri"/>
            </a:endParaRPr>
          </a:p>
        </p:txBody>
      </p:sp>
      <p:sp>
        <p:nvSpPr>
          <p:cNvPr id="4" name="Slide Number Placeholder 3">
            <a:extLst>
              <a:ext uri="{FF2B5EF4-FFF2-40B4-BE49-F238E27FC236}">
                <a16:creationId xmlns:a16="http://schemas.microsoft.com/office/drawing/2014/main" id="{A72411CB-D5A5-E59E-D6A3-EF66B7F71674}"/>
              </a:ext>
            </a:extLst>
          </p:cNvPr>
          <p:cNvSpPr>
            <a:spLocks noGrp="1"/>
          </p:cNvSpPr>
          <p:nvPr>
            <p:ph type="sldNum" sz="quarter" idx="5"/>
          </p:nvPr>
        </p:nvSpPr>
        <p:spPr/>
        <p:txBody>
          <a:bodyPr/>
          <a:lstStyle/>
          <a:p>
            <a:fld id="{33777E2F-6018-45D4-9EB5-1511E2841C50}" type="slidenum">
              <a:rPr lang="en-GB" smtClean="0"/>
              <a:t>10</a:t>
            </a:fld>
            <a:endParaRPr lang="en-GB"/>
          </a:p>
        </p:txBody>
      </p:sp>
    </p:spTree>
    <p:extLst>
      <p:ext uri="{BB962C8B-B14F-4D97-AF65-F5344CB8AC3E}">
        <p14:creationId xmlns:p14="http://schemas.microsoft.com/office/powerpoint/2010/main" val="3926484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2908C-14F4-3304-4D73-009EFDE18A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EE3368-798D-7B3B-B9C8-C3DDCC8C3C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2B21A5-ED5F-5E3C-742B-AC0E5B09FD46}"/>
              </a:ext>
            </a:extLst>
          </p:cNvPr>
          <p:cNvSpPr>
            <a:spLocks noGrp="1"/>
          </p:cNvSpPr>
          <p:nvPr>
            <p:ph type="body" idx="1"/>
          </p:nvPr>
        </p:nvSpPr>
        <p:spPr/>
        <p:txBody>
          <a:bodyPr/>
          <a:lstStyle/>
          <a:p>
            <a:endParaRPr lang="en-GB">
              <a:ea typeface="Calibri" panose="020F0502020204030204"/>
              <a:cs typeface="Calibri"/>
            </a:endParaRPr>
          </a:p>
          <a:p>
            <a:endParaRPr lang="en-GB">
              <a:ea typeface="Calibri" panose="020F0502020204030204"/>
              <a:cs typeface="Calibri"/>
            </a:endParaRPr>
          </a:p>
          <a:p>
            <a:endParaRPr lang="en-GB">
              <a:ea typeface="Calibri" panose="020F0502020204030204"/>
              <a:cs typeface="Calibri"/>
            </a:endParaRPr>
          </a:p>
          <a:p>
            <a:endParaRPr lang="en-GB">
              <a:ea typeface="Calibri" panose="020F0502020204030204"/>
              <a:cs typeface="Calibri"/>
            </a:endParaRPr>
          </a:p>
          <a:p>
            <a:endParaRPr lang="en-GB" sz="1800" b="1">
              <a:ea typeface="Calibri" panose="020F0502020204030204"/>
              <a:cs typeface="Calibri"/>
            </a:endParaRPr>
          </a:p>
        </p:txBody>
      </p:sp>
      <p:sp>
        <p:nvSpPr>
          <p:cNvPr id="4" name="Slide Number Placeholder 3">
            <a:extLst>
              <a:ext uri="{FF2B5EF4-FFF2-40B4-BE49-F238E27FC236}">
                <a16:creationId xmlns:a16="http://schemas.microsoft.com/office/drawing/2014/main" id="{F8CACD8F-3FA0-83D7-D5BE-6264BAB3E8F7}"/>
              </a:ext>
            </a:extLst>
          </p:cNvPr>
          <p:cNvSpPr>
            <a:spLocks noGrp="1"/>
          </p:cNvSpPr>
          <p:nvPr>
            <p:ph type="sldNum" sz="quarter" idx="5"/>
          </p:nvPr>
        </p:nvSpPr>
        <p:spPr/>
        <p:txBody>
          <a:bodyPr/>
          <a:lstStyle/>
          <a:p>
            <a:fld id="{33777E2F-6018-45D4-9EB5-1511E2841C50}" type="slidenum">
              <a:rPr lang="en-GB" smtClean="0"/>
              <a:t>11</a:t>
            </a:fld>
            <a:endParaRPr lang="en-GB"/>
          </a:p>
        </p:txBody>
      </p:sp>
    </p:spTree>
    <p:extLst>
      <p:ext uri="{BB962C8B-B14F-4D97-AF65-F5344CB8AC3E}">
        <p14:creationId xmlns:p14="http://schemas.microsoft.com/office/powerpoint/2010/main" val="2213637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endParaRPr lang="en-GB">
              <a:effectLst/>
              <a:ea typeface="Calibri"/>
              <a:cs typeface="Calibri"/>
            </a:endParaRPr>
          </a:p>
          <a:p>
            <a:pPr defTabSz="990752">
              <a:defRPr/>
            </a:pPr>
            <a:endParaRPr lang="en-GB">
              <a:latin typeface="Calibri"/>
              <a:ea typeface="Calibri"/>
              <a:cs typeface="Calibri"/>
            </a:endParaRPr>
          </a:p>
        </p:txBody>
      </p:sp>
      <p:sp>
        <p:nvSpPr>
          <p:cNvPr id="4" name="Slide Number Placeholder 3"/>
          <p:cNvSpPr>
            <a:spLocks noGrp="1"/>
          </p:cNvSpPr>
          <p:nvPr>
            <p:ph type="sldNum" sz="quarter" idx="5"/>
          </p:nvPr>
        </p:nvSpPr>
        <p:spPr/>
        <p:txBody>
          <a:bodyPr/>
          <a:lstStyle/>
          <a:p>
            <a:fld id="{C6164B64-0518-4FE8-86E1-2DE5E83C4BEE}" type="slidenum">
              <a:rPr lang="en-GB" smtClean="0"/>
              <a:t>12</a:t>
            </a:fld>
            <a:endParaRPr lang="en-GB"/>
          </a:p>
        </p:txBody>
      </p:sp>
    </p:spTree>
    <p:extLst>
      <p:ext uri="{BB962C8B-B14F-4D97-AF65-F5344CB8AC3E}">
        <p14:creationId xmlns:p14="http://schemas.microsoft.com/office/powerpoint/2010/main" val="3404623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cs typeface="Calibri"/>
            </a:endParaRPr>
          </a:p>
        </p:txBody>
      </p:sp>
      <p:sp>
        <p:nvSpPr>
          <p:cNvPr id="4" name="Slide Number Placeholder 3"/>
          <p:cNvSpPr>
            <a:spLocks noGrp="1"/>
          </p:cNvSpPr>
          <p:nvPr>
            <p:ph type="sldNum" sz="quarter" idx="5"/>
          </p:nvPr>
        </p:nvSpPr>
        <p:spPr/>
        <p:txBody>
          <a:bodyPr/>
          <a:lstStyle/>
          <a:p>
            <a:fld id="{C6164B64-0518-4FE8-86E1-2DE5E83C4BEE}" type="slidenum">
              <a:rPr lang="en-GB" smtClean="0"/>
              <a:t>13</a:t>
            </a:fld>
            <a:endParaRPr lang="en-GB"/>
          </a:p>
        </p:txBody>
      </p:sp>
    </p:spTree>
    <p:extLst>
      <p:ext uri="{BB962C8B-B14F-4D97-AF65-F5344CB8AC3E}">
        <p14:creationId xmlns:p14="http://schemas.microsoft.com/office/powerpoint/2010/main" val="4259767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a:ea typeface="Calibri"/>
              <a:cs typeface="Calibri"/>
            </a:endParaRPr>
          </a:p>
          <a:p>
            <a:r>
              <a:rPr lang="en-GB" b="1"/>
              <a:t>Photos (clockwise from top):</a:t>
            </a:r>
            <a:endParaRPr lang="en-GB" b="1">
              <a:ea typeface="Calibri"/>
              <a:cs typeface="Calibri"/>
            </a:endParaRPr>
          </a:p>
          <a:p>
            <a:r>
              <a:rPr lang="en-GB"/>
              <a:t>Kieran Doherty/Oxfam GB</a:t>
            </a:r>
            <a:endParaRPr lang="en-GB">
              <a:ea typeface="Calibri"/>
              <a:cs typeface="Calibri"/>
            </a:endParaRPr>
          </a:p>
          <a:p>
            <a:r>
              <a:rPr lang="en-GB"/>
              <a:t>https://commons.wikimedia.org/wiki/File:Teaching_climate_change_icon.png and LWC photos </a:t>
            </a:r>
            <a:endParaRPr lang="en-GB">
              <a:ea typeface="Calibri"/>
              <a:cs typeface="Calibri"/>
            </a:endParaRPr>
          </a:p>
          <a:p>
            <a:r>
              <a:rPr lang="en-GB"/>
              <a:t>https://commons.wikimedia.org/wiki/File:Logo-Fridays-For-Future-Saronno.png</a:t>
            </a:r>
            <a:endParaRPr lang="en-GB">
              <a:ea typeface="Calibri"/>
              <a:cs typeface="Calibri"/>
            </a:endParaRPr>
          </a:p>
          <a:p>
            <a:r>
              <a:rPr lang="en-GB" sz="1300"/>
              <a:t>Thoko Chikondi/Oxfam (This project is funded by the European Union]</a:t>
            </a:r>
            <a:endParaRPr lang="en-GB" sz="1300">
              <a:ea typeface="Calibri"/>
              <a:cs typeface="Calibri"/>
            </a:endParaRPr>
          </a:p>
          <a:p>
            <a:r>
              <a:rPr lang="en-GB" sz="1300"/>
              <a:t>LWC image from GUAG project </a:t>
            </a:r>
            <a:endParaRPr lang="en-GB" sz="1300">
              <a:ea typeface="Calibri"/>
              <a:cs typeface="Calibri"/>
            </a:endParaRPr>
          </a:p>
          <a:p>
            <a:endParaRPr lang="en-GB">
              <a:ea typeface="Calibri"/>
              <a:cs typeface="Calibri"/>
            </a:endParaRPr>
          </a:p>
          <a:p>
            <a:endParaRPr lang="en-GB"/>
          </a:p>
          <a:p>
            <a:pPr>
              <a:tabLst>
                <a:tab pos="495376" algn="l"/>
              </a:tabLst>
            </a:pPr>
            <a:endParaRPr lang="en-GB"/>
          </a:p>
        </p:txBody>
      </p:sp>
      <p:sp>
        <p:nvSpPr>
          <p:cNvPr id="4" name="Slide Number Placeholder 3"/>
          <p:cNvSpPr>
            <a:spLocks noGrp="1"/>
          </p:cNvSpPr>
          <p:nvPr>
            <p:ph type="sldNum" sz="quarter" idx="5"/>
          </p:nvPr>
        </p:nvSpPr>
        <p:spPr/>
        <p:txBody>
          <a:bodyPr/>
          <a:lstStyle/>
          <a:p>
            <a:fld id="{C6164B64-0518-4FE8-86E1-2DE5E83C4BEE}" type="slidenum">
              <a:rPr lang="en-GB" smtClean="0"/>
              <a:t>14</a:t>
            </a:fld>
            <a:endParaRPr lang="en-GB"/>
          </a:p>
        </p:txBody>
      </p:sp>
    </p:spTree>
    <p:extLst>
      <p:ext uri="{BB962C8B-B14F-4D97-AF65-F5344CB8AC3E}">
        <p14:creationId xmlns:p14="http://schemas.microsoft.com/office/powerpoint/2010/main" val="2084711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12081106-50CB-4071-A649-13FE04DDD6B0}" type="slidenum">
              <a:rPr lang="en-GB" smtClean="0"/>
              <a:t>15</a:t>
            </a:fld>
            <a:endParaRPr lang="en-GB"/>
          </a:p>
        </p:txBody>
      </p:sp>
    </p:spTree>
    <p:extLst>
      <p:ext uri="{BB962C8B-B14F-4D97-AF65-F5344CB8AC3E}">
        <p14:creationId xmlns:p14="http://schemas.microsoft.com/office/powerpoint/2010/main" val="38373910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25:notes"/>
          <p:cNvSpPr txBox="1">
            <a:spLocks noGrp="1"/>
          </p:cNvSpPr>
          <p:nvPr>
            <p:ph type="dt" idx="10"/>
          </p:nvPr>
        </p:nvSpPr>
        <p:spPr>
          <a:xfrm>
            <a:off x="4023991" y="0"/>
            <a:ext cx="3063627" cy="495739"/>
          </a:xfrm>
          <a:prstGeom prst="rect">
            <a:avLst/>
          </a:prstGeom>
          <a:noFill/>
          <a:ln>
            <a:noFill/>
          </a:ln>
        </p:spPr>
        <p:txBody>
          <a:bodyPr spcFirstLastPara="1" wrap="square" lIns="97515" tIns="50708" rIns="97515" bIns="50708" anchor="t" anchorCtr="0">
            <a:noAutofit/>
          </a:bodyPr>
          <a:lstStyle/>
          <a:p>
            <a:r>
              <a:rPr lang="en-US"/>
              <a:t>04/05/20</a:t>
            </a:r>
            <a:endParaRPr/>
          </a:p>
        </p:txBody>
      </p:sp>
      <p:sp>
        <p:nvSpPr>
          <p:cNvPr id="156" name="Google Shape;156;p25:notes"/>
          <p:cNvSpPr txBox="1"/>
          <p:nvPr/>
        </p:nvSpPr>
        <p:spPr>
          <a:xfrm>
            <a:off x="4023991" y="0"/>
            <a:ext cx="3063627" cy="495739"/>
          </a:xfrm>
          <a:prstGeom prst="rect">
            <a:avLst/>
          </a:prstGeom>
          <a:noFill/>
          <a:ln>
            <a:noFill/>
          </a:ln>
        </p:spPr>
        <p:txBody>
          <a:bodyPr spcFirstLastPara="1" wrap="square" lIns="97515" tIns="50708" rIns="97515" bIns="50708" anchor="t" anchorCtr="0">
            <a:noAutofit/>
          </a:bodyPr>
          <a:lstStyle/>
          <a:p>
            <a:pPr algn="r">
              <a:buClr>
                <a:srgbClr val="000000"/>
              </a:buClr>
              <a:buSzPts val="2400"/>
            </a:pPr>
            <a:r>
              <a:rPr lang="en-US" sz="2600">
                <a:solidFill>
                  <a:srgbClr val="000000"/>
                </a:solidFill>
                <a:latin typeface="Calibri"/>
                <a:ea typeface="Calibri"/>
                <a:cs typeface="Calibri"/>
                <a:sym typeface="Calibri"/>
              </a:rPr>
              <a:t>04/05/20</a:t>
            </a:r>
            <a:endParaRPr/>
          </a:p>
        </p:txBody>
      </p:sp>
      <p:sp>
        <p:nvSpPr>
          <p:cNvPr id="157" name="Google Shape;157;p25:notes"/>
          <p:cNvSpPr txBox="1"/>
          <p:nvPr/>
        </p:nvSpPr>
        <p:spPr>
          <a:xfrm>
            <a:off x="4023991" y="9721105"/>
            <a:ext cx="3063627" cy="495739"/>
          </a:xfrm>
          <a:prstGeom prst="rect">
            <a:avLst/>
          </a:prstGeom>
          <a:noFill/>
          <a:ln>
            <a:noFill/>
          </a:ln>
        </p:spPr>
        <p:txBody>
          <a:bodyPr spcFirstLastPara="1" wrap="square" lIns="97515" tIns="50708" rIns="97515" bIns="50708" anchor="b" anchorCtr="0">
            <a:noAutofit/>
          </a:bodyPr>
          <a:lstStyle/>
          <a:p>
            <a:pPr algn="r">
              <a:buClr>
                <a:srgbClr val="000000"/>
              </a:buClr>
              <a:buSzPts val="2400"/>
            </a:pPr>
            <a:fld id="{00000000-1234-1234-1234-123412341234}" type="slidenum">
              <a:rPr lang="en-US" sz="2600">
                <a:solidFill>
                  <a:srgbClr val="000000"/>
                </a:solidFill>
                <a:latin typeface="Calibri"/>
                <a:ea typeface="Calibri"/>
                <a:cs typeface="Calibri"/>
                <a:sym typeface="Calibri"/>
              </a:rPr>
              <a:pPr algn="r">
                <a:buClr>
                  <a:srgbClr val="000000"/>
                </a:buClr>
                <a:buSzPts val="2400"/>
              </a:pPr>
              <a:t>16</a:t>
            </a:fld>
            <a:endParaRPr/>
          </a:p>
        </p:txBody>
      </p:sp>
      <p:sp>
        <p:nvSpPr>
          <p:cNvPr id="158" name="Google Shape;158;p25:notes"/>
          <p:cNvSpPr txBox="1"/>
          <p:nvPr/>
        </p:nvSpPr>
        <p:spPr>
          <a:xfrm>
            <a:off x="4023991" y="0"/>
            <a:ext cx="3068561" cy="501070"/>
          </a:xfrm>
          <a:prstGeom prst="rect">
            <a:avLst/>
          </a:prstGeom>
          <a:noFill/>
          <a:ln>
            <a:noFill/>
          </a:ln>
        </p:spPr>
        <p:txBody>
          <a:bodyPr spcFirstLastPara="1" wrap="square" lIns="97515" tIns="50708" rIns="97515" bIns="50708" anchor="t" anchorCtr="0">
            <a:noAutofit/>
          </a:bodyPr>
          <a:lstStyle/>
          <a:p>
            <a:pPr algn="r">
              <a:buClr>
                <a:srgbClr val="000000"/>
              </a:buClr>
              <a:buSzPts val="2400"/>
            </a:pPr>
            <a:r>
              <a:rPr lang="en-US" sz="2600">
                <a:solidFill>
                  <a:srgbClr val="000000"/>
                </a:solidFill>
                <a:latin typeface="Calibri"/>
                <a:ea typeface="Calibri"/>
                <a:cs typeface="Calibri"/>
                <a:sym typeface="Calibri"/>
              </a:rPr>
              <a:t>04/05/20</a:t>
            </a:r>
            <a:endParaRPr/>
          </a:p>
        </p:txBody>
      </p:sp>
      <p:sp>
        <p:nvSpPr>
          <p:cNvPr id="159" name="Google Shape;159;p25:notes"/>
          <p:cNvSpPr txBox="1"/>
          <p:nvPr/>
        </p:nvSpPr>
        <p:spPr>
          <a:xfrm>
            <a:off x="4023991" y="9721105"/>
            <a:ext cx="3068561" cy="501070"/>
          </a:xfrm>
          <a:prstGeom prst="rect">
            <a:avLst/>
          </a:prstGeom>
          <a:noFill/>
          <a:ln>
            <a:noFill/>
          </a:ln>
        </p:spPr>
        <p:txBody>
          <a:bodyPr spcFirstLastPara="1" wrap="square" lIns="97515" tIns="50708" rIns="97515" bIns="50708" anchor="b" anchorCtr="0">
            <a:noAutofit/>
          </a:bodyPr>
          <a:lstStyle/>
          <a:p>
            <a:pPr algn="r">
              <a:buClr>
                <a:srgbClr val="000000"/>
              </a:buClr>
              <a:buSzPts val="2400"/>
            </a:pPr>
            <a:fld id="{00000000-1234-1234-1234-123412341234}" type="slidenum">
              <a:rPr lang="en-US" sz="2600">
                <a:solidFill>
                  <a:srgbClr val="000000"/>
                </a:solidFill>
                <a:latin typeface="Calibri"/>
                <a:ea typeface="Calibri"/>
                <a:cs typeface="Calibri"/>
                <a:sym typeface="Calibri"/>
              </a:rPr>
              <a:pPr algn="r">
                <a:buClr>
                  <a:srgbClr val="000000"/>
                </a:buClr>
                <a:buSzPts val="2400"/>
              </a:pPr>
              <a:t>16</a:t>
            </a:fld>
            <a:endParaRPr/>
          </a:p>
        </p:txBody>
      </p:sp>
      <p:sp>
        <p:nvSpPr>
          <p:cNvPr id="160" name="Google Shape;160;p25:notes"/>
          <p:cNvSpPr>
            <a:spLocks noGrp="1" noRot="1" noChangeAspect="1"/>
          </p:cNvSpPr>
          <p:nvPr>
            <p:ph type="sldImg" idx="2"/>
          </p:nvPr>
        </p:nvSpPr>
        <p:spPr>
          <a:xfrm>
            <a:off x="142875" y="768350"/>
            <a:ext cx="6815138" cy="3833813"/>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61" name="Google Shape;161;p25:notes"/>
          <p:cNvSpPr txBox="1">
            <a:spLocks noGrp="1"/>
          </p:cNvSpPr>
          <p:nvPr>
            <p:ph type="body" idx="1"/>
          </p:nvPr>
        </p:nvSpPr>
        <p:spPr>
          <a:xfrm>
            <a:off x="710407" y="4861441"/>
            <a:ext cx="5679961" cy="5259454"/>
          </a:xfrm>
          <a:prstGeom prst="rect">
            <a:avLst/>
          </a:prstGeom>
          <a:noFill/>
          <a:ln>
            <a:noFill/>
          </a:ln>
        </p:spPr>
        <p:txBody>
          <a:bodyPr spcFirstLastPara="1" wrap="square" lIns="0" tIns="0" rIns="0" bIns="0" anchor="t" anchorCtr="0">
            <a:noAutofit/>
          </a:bodyPr>
          <a:lstStyle/>
          <a:p>
            <a:endParaRPr lang="en-US" b="1">
              <a:ea typeface="Calibri"/>
              <a:cs typeface="Calibri"/>
            </a:endParaRPr>
          </a:p>
        </p:txBody>
      </p:sp>
    </p:spTree>
    <p:extLst>
      <p:ext uri="{BB962C8B-B14F-4D97-AF65-F5344CB8AC3E}">
        <p14:creationId xmlns:p14="http://schemas.microsoft.com/office/powerpoint/2010/main" val="38269395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a:extLst>
            <a:ext uri="{FF2B5EF4-FFF2-40B4-BE49-F238E27FC236}">
              <a16:creationId xmlns:a16="http://schemas.microsoft.com/office/drawing/2014/main" id="{3CD59A3B-01A2-2AE0-576A-50EDA1E2CCA9}"/>
            </a:ext>
          </a:extLst>
        </p:cNvPr>
        <p:cNvGrpSpPr/>
        <p:nvPr/>
      </p:nvGrpSpPr>
      <p:grpSpPr>
        <a:xfrm>
          <a:off x="0" y="0"/>
          <a:ext cx="0" cy="0"/>
          <a:chOff x="0" y="0"/>
          <a:chExt cx="0" cy="0"/>
        </a:xfrm>
      </p:grpSpPr>
      <p:sp>
        <p:nvSpPr>
          <p:cNvPr id="155" name="Google Shape;155;p25:notes">
            <a:extLst>
              <a:ext uri="{FF2B5EF4-FFF2-40B4-BE49-F238E27FC236}">
                <a16:creationId xmlns:a16="http://schemas.microsoft.com/office/drawing/2014/main" id="{8CBC1FB2-1B3E-2401-4129-C80F29ED8951}"/>
              </a:ext>
            </a:extLst>
          </p:cNvPr>
          <p:cNvSpPr txBox="1">
            <a:spLocks noGrp="1"/>
          </p:cNvSpPr>
          <p:nvPr>
            <p:ph type="dt" idx="10"/>
          </p:nvPr>
        </p:nvSpPr>
        <p:spPr>
          <a:xfrm>
            <a:off x="4023991" y="0"/>
            <a:ext cx="3063627" cy="495739"/>
          </a:xfrm>
          <a:prstGeom prst="rect">
            <a:avLst/>
          </a:prstGeom>
          <a:noFill/>
          <a:ln>
            <a:noFill/>
          </a:ln>
        </p:spPr>
        <p:txBody>
          <a:bodyPr spcFirstLastPara="1" wrap="square" lIns="97515" tIns="50708" rIns="97515" bIns="50708" anchor="t" anchorCtr="0">
            <a:noAutofit/>
          </a:bodyPr>
          <a:lstStyle/>
          <a:p>
            <a:r>
              <a:rPr lang="en-US"/>
              <a:t>04/05/20</a:t>
            </a:r>
            <a:endParaRPr/>
          </a:p>
        </p:txBody>
      </p:sp>
      <p:sp>
        <p:nvSpPr>
          <p:cNvPr id="156" name="Google Shape;156;p25:notes">
            <a:extLst>
              <a:ext uri="{FF2B5EF4-FFF2-40B4-BE49-F238E27FC236}">
                <a16:creationId xmlns:a16="http://schemas.microsoft.com/office/drawing/2014/main" id="{343E7260-AFA7-AEC9-ECDE-D30167897C3A}"/>
              </a:ext>
            </a:extLst>
          </p:cNvPr>
          <p:cNvSpPr txBox="1"/>
          <p:nvPr/>
        </p:nvSpPr>
        <p:spPr>
          <a:xfrm>
            <a:off x="4023991" y="0"/>
            <a:ext cx="3063627" cy="495739"/>
          </a:xfrm>
          <a:prstGeom prst="rect">
            <a:avLst/>
          </a:prstGeom>
          <a:noFill/>
          <a:ln>
            <a:noFill/>
          </a:ln>
        </p:spPr>
        <p:txBody>
          <a:bodyPr spcFirstLastPara="1" wrap="square" lIns="97515" tIns="50708" rIns="97515" bIns="50708" anchor="t" anchorCtr="0">
            <a:noAutofit/>
          </a:bodyPr>
          <a:lstStyle/>
          <a:p>
            <a:pPr algn="r">
              <a:buClr>
                <a:srgbClr val="000000"/>
              </a:buClr>
              <a:buSzPts val="2400"/>
            </a:pPr>
            <a:r>
              <a:rPr lang="en-US" sz="2600">
                <a:solidFill>
                  <a:srgbClr val="000000"/>
                </a:solidFill>
                <a:latin typeface="Calibri"/>
                <a:ea typeface="Calibri"/>
                <a:cs typeface="Calibri"/>
                <a:sym typeface="Calibri"/>
              </a:rPr>
              <a:t>04/05/20</a:t>
            </a:r>
            <a:endParaRPr/>
          </a:p>
        </p:txBody>
      </p:sp>
      <p:sp>
        <p:nvSpPr>
          <p:cNvPr id="157" name="Google Shape;157;p25:notes">
            <a:extLst>
              <a:ext uri="{FF2B5EF4-FFF2-40B4-BE49-F238E27FC236}">
                <a16:creationId xmlns:a16="http://schemas.microsoft.com/office/drawing/2014/main" id="{25582509-2A67-0E98-62B8-D56174EA0B5E}"/>
              </a:ext>
            </a:extLst>
          </p:cNvPr>
          <p:cNvSpPr txBox="1"/>
          <p:nvPr/>
        </p:nvSpPr>
        <p:spPr>
          <a:xfrm>
            <a:off x="4023991" y="9721105"/>
            <a:ext cx="3063627" cy="495739"/>
          </a:xfrm>
          <a:prstGeom prst="rect">
            <a:avLst/>
          </a:prstGeom>
          <a:noFill/>
          <a:ln>
            <a:noFill/>
          </a:ln>
        </p:spPr>
        <p:txBody>
          <a:bodyPr spcFirstLastPara="1" wrap="square" lIns="97515" tIns="50708" rIns="97515" bIns="50708" anchor="b" anchorCtr="0">
            <a:noAutofit/>
          </a:bodyPr>
          <a:lstStyle/>
          <a:p>
            <a:pPr algn="r">
              <a:buClr>
                <a:srgbClr val="000000"/>
              </a:buClr>
              <a:buSzPts val="2400"/>
            </a:pPr>
            <a:fld id="{00000000-1234-1234-1234-123412341234}" type="slidenum">
              <a:rPr lang="en-US" sz="2600">
                <a:solidFill>
                  <a:srgbClr val="000000"/>
                </a:solidFill>
                <a:latin typeface="Calibri"/>
                <a:ea typeface="Calibri"/>
                <a:cs typeface="Calibri"/>
                <a:sym typeface="Calibri"/>
              </a:rPr>
              <a:pPr algn="r">
                <a:buClr>
                  <a:srgbClr val="000000"/>
                </a:buClr>
                <a:buSzPts val="2400"/>
              </a:pPr>
              <a:t>17</a:t>
            </a:fld>
            <a:endParaRPr/>
          </a:p>
        </p:txBody>
      </p:sp>
      <p:sp>
        <p:nvSpPr>
          <p:cNvPr id="158" name="Google Shape;158;p25:notes">
            <a:extLst>
              <a:ext uri="{FF2B5EF4-FFF2-40B4-BE49-F238E27FC236}">
                <a16:creationId xmlns:a16="http://schemas.microsoft.com/office/drawing/2014/main" id="{BF0B67AB-1D4A-788E-7CB0-322C4B877CD7}"/>
              </a:ext>
            </a:extLst>
          </p:cNvPr>
          <p:cNvSpPr txBox="1"/>
          <p:nvPr/>
        </p:nvSpPr>
        <p:spPr>
          <a:xfrm>
            <a:off x="4023991" y="0"/>
            <a:ext cx="3068561" cy="501070"/>
          </a:xfrm>
          <a:prstGeom prst="rect">
            <a:avLst/>
          </a:prstGeom>
          <a:noFill/>
          <a:ln>
            <a:noFill/>
          </a:ln>
        </p:spPr>
        <p:txBody>
          <a:bodyPr spcFirstLastPara="1" wrap="square" lIns="97515" tIns="50708" rIns="97515" bIns="50708" anchor="t" anchorCtr="0">
            <a:noAutofit/>
          </a:bodyPr>
          <a:lstStyle/>
          <a:p>
            <a:pPr algn="r">
              <a:buClr>
                <a:srgbClr val="000000"/>
              </a:buClr>
              <a:buSzPts val="2400"/>
            </a:pPr>
            <a:r>
              <a:rPr lang="en-US" sz="2600">
                <a:solidFill>
                  <a:srgbClr val="000000"/>
                </a:solidFill>
                <a:latin typeface="Calibri"/>
                <a:ea typeface="Calibri"/>
                <a:cs typeface="Calibri"/>
                <a:sym typeface="Calibri"/>
              </a:rPr>
              <a:t>04/05/20</a:t>
            </a:r>
            <a:endParaRPr/>
          </a:p>
        </p:txBody>
      </p:sp>
      <p:sp>
        <p:nvSpPr>
          <p:cNvPr id="159" name="Google Shape;159;p25:notes">
            <a:extLst>
              <a:ext uri="{FF2B5EF4-FFF2-40B4-BE49-F238E27FC236}">
                <a16:creationId xmlns:a16="http://schemas.microsoft.com/office/drawing/2014/main" id="{5EA37805-31AD-F78E-0B33-878C53C0BFF1}"/>
              </a:ext>
            </a:extLst>
          </p:cNvPr>
          <p:cNvSpPr txBox="1"/>
          <p:nvPr/>
        </p:nvSpPr>
        <p:spPr>
          <a:xfrm>
            <a:off x="4023991" y="9721105"/>
            <a:ext cx="3068561" cy="501070"/>
          </a:xfrm>
          <a:prstGeom prst="rect">
            <a:avLst/>
          </a:prstGeom>
          <a:noFill/>
          <a:ln>
            <a:noFill/>
          </a:ln>
        </p:spPr>
        <p:txBody>
          <a:bodyPr spcFirstLastPara="1" wrap="square" lIns="97515" tIns="50708" rIns="97515" bIns="50708" anchor="b" anchorCtr="0">
            <a:noAutofit/>
          </a:bodyPr>
          <a:lstStyle/>
          <a:p>
            <a:pPr algn="r">
              <a:buClr>
                <a:srgbClr val="000000"/>
              </a:buClr>
              <a:buSzPts val="2400"/>
            </a:pPr>
            <a:fld id="{00000000-1234-1234-1234-123412341234}" type="slidenum">
              <a:rPr lang="en-US" sz="2600">
                <a:solidFill>
                  <a:srgbClr val="000000"/>
                </a:solidFill>
                <a:latin typeface="Calibri"/>
                <a:ea typeface="Calibri"/>
                <a:cs typeface="Calibri"/>
                <a:sym typeface="Calibri"/>
              </a:rPr>
              <a:pPr algn="r">
                <a:buClr>
                  <a:srgbClr val="000000"/>
                </a:buClr>
                <a:buSzPts val="2400"/>
              </a:pPr>
              <a:t>17</a:t>
            </a:fld>
            <a:endParaRPr/>
          </a:p>
        </p:txBody>
      </p:sp>
      <p:sp>
        <p:nvSpPr>
          <p:cNvPr id="160" name="Google Shape;160;p25:notes">
            <a:extLst>
              <a:ext uri="{FF2B5EF4-FFF2-40B4-BE49-F238E27FC236}">
                <a16:creationId xmlns:a16="http://schemas.microsoft.com/office/drawing/2014/main" id="{2E439730-4BAE-B6A4-CDE8-34D505622348}"/>
              </a:ext>
            </a:extLst>
          </p:cNvPr>
          <p:cNvSpPr>
            <a:spLocks noGrp="1" noRot="1" noChangeAspect="1"/>
          </p:cNvSpPr>
          <p:nvPr>
            <p:ph type="sldImg" idx="2"/>
          </p:nvPr>
        </p:nvSpPr>
        <p:spPr>
          <a:xfrm>
            <a:off x="142875" y="768350"/>
            <a:ext cx="6815138" cy="3833813"/>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61" name="Google Shape;161;p25:notes">
            <a:extLst>
              <a:ext uri="{FF2B5EF4-FFF2-40B4-BE49-F238E27FC236}">
                <a16:creationId xmlns:a16="http://schemas.microsoft.com/office/drawing/2014/main" id="{38A01647-3EB2-F2EB-E35B-ED2AE03076D3}"/>
              </a:ext>
            </a:extLst>
          </p:cNvPr>
          <p:cNvSpPr txBox="1">
            <a:spLocks noGrp="1"/>
          </p:cNvSpPr>
          <p:nvPr>
            <p:ph type="body" idx="1"/>
          </p:nvPr>
        </p:nvSpPr>
        <p:spPr>
          <a:xfrm>
            <a:off x="710407" y="4861441"/>
            <a:ext cx="5679961" cy="5259454"/>
          </a:xfrm>
          <a:prstGeom prst="rect">
            <a:avLst/>
          </a:prstGeom>
          <a:noFill/>
          <a:ln>
            <a:noFill/>
          </a:ln>
        </p:spPr>
        <p:txBody>
          <a:bodyPr spcFirstLastPara="1" wrap="square" lIns="0" tIns="0" rIns="0" bIns="0" anchor="t" anchorCtr="0">
            <a:noAutofit/>
          </a:bodyPr>
          <a:lstStyle/>
          <a:p>
            <a:endParaRPr lang="en-US" b="1">
              <a:ea typeface="Calibri"/>
              <a:cs typeface="Calibri"/>
            </a:endParaRPr>
          </a:p>
        </p:txBody>
      </p:sp>
    </p:spTree>
    <p:extLst>
      <p:ext uri="{BB962C8B-B14F-4D97-AF65-F5344CB8AC3E}">
        <p14:creationId xmlns:p14="http://schemas.microsoft.com/office/powerpoint/2010/main" val="1455812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endParaRPr lang="en-GB" b="1">
              <a:solidFill>
                <a:srgbClr val="000000"/>
              </a:solidFill>
              <a:latin typeface="Times New Roman"/>
              <a:cs typeface="Times New Roman"/>
            </a:endParaRPr>
          </a:p>
          <a:p>
            <a:endParaRPr lang="en-GB">
              <a:ea typeface="Calibri"/>
              <a:cs typeface="Calibri"/>
            </a:endParaRPr>
          </a:p>
        </p:txBody>
      </p:sp>
      <p:sp>
        <p:nvSpPr>
          <p:cNvPr id="4" name="Slide Number Placeholder 3"/>
          <p:cNvSpPr>
            <a:spLocks noGrp="1"/>
          </p:cNvSpPr>
          <p:nvPr>
            <p:ph type="sldNum" sz="quarter" idx="5"/>
          </p:nvPr>
        </p:nvSpPr>
        <p:spPr/>
        <p:txBody>
          <a:bodyPr/>
          <a:lstStyle/>
          <a:p>
            <a:fld id="{33777E2F-6018-45D4-9EB5-1511E2841C50}" type="slidenum">
              <a:rPr lang="en-GB" smtClean="0"/>
              <a:t>19</a:t>
            </a:fld>
            <a:endParaRPr lang="en-GB"/>
          </a:p>
        </p:txBody>
      </p:sp>
    </p:spTree>
    <p:extLst>
      <p:ext uri="{BB962C8B-B14F-4D97-AF65-F5344CB8AC3E}">
        <p14:creationId xmlns:p14="http://schemas.microsoft.com/office/powerpoint/2010/main" val="40550520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Trainers- show this clip- its 1.40 minutes, use this to get the participants to share one action they will do as a result of the training </a:t>
            </a:r>
          </a:p>
          <a:p>
            <a:pPr defTabSz="990752">
              <a:defRPr/>
            </a:pPr>
            <a:r>
              <a:rPr lang="en-GB" sz="1300">
                <a:solidFill>
                  <a:srgbClr val="201F1E"/>
                </a:solidFill>
                <a:latin typeface="Calibri"/>
                <a:ea typeface="Calibri"/>
                <a:cs typeface="Calibri"/>
                <a:hlinkClick r:id="rId3"/>
              </a:rPr>
              <a:t>https://www.youtube.com/watch?v=IGMW6YWjMxw</a:t>
            </a:r>
            <a:endParaRPr lang="en-GB" sz="1300">
              <a:solidFill>
                <a:srgbClr val="201F1E"/>
              </a:solidFill>
              <a:latin typeface="Calibri"/>
              <a:ea typeface="Calibri"/>
              <a:cs typeface="Calibri"/>
            </a:endParaRPr>
          </a:p>
          <a:p>
            <a:endParaRPr lang="en-GB"/>
          </a:p>
        </p:txBody>
      </p:sp>
      <p:sp>
        <p:nvSpPr>
          <p:cNvPr id="4" name="Slide Number Placeholder 3"/>
          <p:cNvSpPr>
            <a:spLocks noGrp="1"/>
          </p:cNvSpPr>
          <p:nvPr>
            <p:ph type="sldNum" sz="quarter" idx="5"/>
          </p:nvPr>
        </p:nvSpPr>
        <p:spPr/>
        <p:txBody>
          <a:bodyPr/>
          <a:lstStyle/>
          <a:p>
            <a:fld id="{C6164B64-0518-4FE8-86E1-2DE5E83C4BEE}" type="slidenum">
              <a:rPr lang="en-GB" smtClean="0"/>
              <a:t>21</a:t>
            </a:fld>
            <a:endParaRPr lang="en-GB"/>
          </a:p>
        </p:txBody>
      </p:sp>
    </p:spTree>
    <p:extLst>
      <p:ext uri="{BB962C8B-B14F-4D97-AF65-F5344CB8AC3E}">
        <p14:creationId xmlns:p14="http://schemas.microsoft.com/office/powerpoint/2010/main" val="1676691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3777E2F-6018-45D4-9EB5-1511E2841C50}" type="slidenum">
              <a:rPr lang="en-GB" smtClean="0"/>
              <a:t>2</a:t>
            </a:fld>
            <a:endParaRPr lang="en-GB"/>
          </a:p>
        </p:txBody>
      </p:sp>
    </p:spTree>
    <p:extLst>
      <p:ext uri="{BB962C8B-B14F-4D97-AF65-F5344CB8AC3E}">
        <p14:creationId xmlns:p14="http://schemas.microsoft.com/office/powerpoint/2010/main" val="4237896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C6164B64-0518-4FE8-86E1-2DE5E83C4BEE}" type="slidenum">
              <a:rPr lang="en-GB" smtClean="0"/>
              <a:t>22</a:t>
            </a:fld>
            <a:endParaRPr lang="en-GB"/>
          </a:p>
        </p:txBody>
      </p:sp>
    </p:spTree>
    <p:extLst>
      <p:ext uri="{BB962C8B-B14F-4D97-AF65-F5344CB8AC3E}">
        <p14:creationId xmlns:p14="http://schemas.microsoft.com/office/powerpoint/2010/main" val="1462576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3777E2F-6018-45D4-9EB5-1511E2841C50}" type="slidenum">
              <a:rPr lang="en-GB" smtClean="0"/>
              <a:t>3</a:t>
            </a:fld>
            <a:endParaRPr lang="en-GB"/>
          </a:p>
        </p:txBody>
      </p:sp>
    </p:spTree>
    <p:extLst>
      <p:ext uri="{BB962C8B-B14F-4D97-AF65-F5344CB8AC3E}">
        <p14:creationId xmlns:p14="http://schemas.microsoft.com/office/powerpoint/2010/main" val="3736964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cs typeface="Calibri"/>
            </a:endParaRPr>
          </a:p>
          <a:p>
            <a:endParaRPr lang="en-GB"/>
          </a:p>
        </p:txBody>
      </p:sp>
      <p:sp>
        <p:nvSpPr>
          <p:cNvPr id="4" name="Slide Number Placeholder 3"/>
          <p:cNvSpPr>
            <a:spLocks noGrp="1"/>
          </p:cNvSpPr>
          <p:nvPr>
            <p:ph type="sldNum" sz="quarter" idx="5"/>
          </p:nvPr>
        </p:nvSpPr>
        <p:spPr/>
        <p:txBody>
          <a:bodyPr/>
          <a:lstStyle/>
          <a:p>
            <a:fld id="{33777E2F-6018-45D4-9EB5-1511E2841C50}" type="slidenum">
              <a:rPr lang="en-GB" smtClean="0"/>
              <a:t>4</a:t>
            </a:fld>
            <a:endParaRPr lang="en-GB"/>
          </a:p>
        </p:txBody>
      </p:sp>
    </p:spTree>
    <p:extLst>
      <p:ext uri="{BB962C8B-B14F-4D97-AF65-F5344CB8AC3E}">
        <p14:creationId xmlns:p14="http://schemas.microsoft.com/office/powerpoint/2010/main" val="3058033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hlinkClick r:id="rId3"/>
              </a:rPr>
              <a:t>‘What is your purpose in education?’ Dr Meryl Batchelder – YouTube</a:t>
            </a:r>
            <a:endParaRPr lang="en-GB"/>
          </a:p>
          <a:p>
            <a:endParaRPr lang="en-GB">
              <a:ea typeface="Calibri"/>
              <a:cs typeface="Calibri"/>
            </a:endParaRPr>
          </a:p>
        </p:txBody>
      </p:sp>
      <p:sp>
        <p:nvSpPr>
          <p:cNvPr id="4" name="Slide Number Placeholder 3"/>
          <p:cNvSpPr>
            <a:spLocks noGrp="1"/>
          </p:cNvSpPr>
          <p:nvPr>
            <p:ph type="sldNum" sz="quarter" idx="5"/>
          </p:nvPr>
        </p:nvSpPr>
        <p:spPr/>
        <p:txBody>
          <a:bodyPr/>
          <a:lstStyle/>
          <a:p>
            <a:fld id="{C6164B64-0518-4FE8-86E1-2DE5E83C4BEE}" type="slidenum">
              <a:rPr lang="en-GB" smtClean="0"/>
              <a:t>5</a:t>
            </a:fld>
            <a:endParaRPr lang="en-GB"/>
          </a:p>
        </p:txBody>
      </p:sp>
    </p:spTree>
    <p:extLst>
      <p:ext uri="{BB962C8B-B14F-4D97-AF65-F5344CB8AC3E}">
        <p14:creationId xmlns:p14="http://schemas.microsoft.com/office/powerpoint/2010/main" val="3751321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C6164B64-0518-4FE8-86E1-2DE5E83C4BEE}" type="slidenum">
              <a:rPr lang="en-GB" smtClean="0"/>
              <a:t>6</a:t>
            </a:fld>
            <a:endParaRPr lang="en-GB"/>
          </a:p>
        </p:txBody>
      </p:sp>
    </p:spTree>
    <p:extLst>
      <p:ext uri="{BB962C8B-B14F-4D97-AF65-F5344CB8AC3E}">
        <p14:creationId xmlns:p14="http://schemas.microsoft.com/office/powerpoint/2010/main" val="3660338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9A86222E-91C0-4158-9582-74CC95F5E411}"/>
              </a:ext>
            </a:extLst>
          </p:cNvPr>
          <p:cNvSpPr>
            <a:spLocks noGrp="1" noRot="1" noChangeAspect="1"/>
          </p:cNvSpPr>
          <p:nvPr>
            <p:ph type="sldImg"/>
          </p:nvPr>
        </p:nvSpPr>
        <p:spPr>
          <a:ln>
            <a:headEnd/>
            <a:tailEnd/>
          </a:ln>
        </p:spPr>
      </p:sp>
      <p:sp>
        <p:nvSpPr>
          <p:cNvPr id="22531" name="Notes Placeholder 2">
            <a:extLst>
              <a:ext uri="{FF2B5EF4-FFF2-40B4-BE49-F238E27FC236}">
                <a16:creationId xmlns:a16="http://schemas.microsoft.com/office/drawing/2014/main" id="{A1066E6E-222E-4602-8200-AFCD27C7B798}"/>
              </a:ext>
            </a:extLst>
          </p:cNvPr>
          <p:cNvSpPr txBox="1">
            <a:spLocks noGrp="1"/>
          </p:cNvSpPr>
          <p:nvPr>
            <p:ph type="body" idx="1"/>
          </p:nvPr>
        </p:nvSpPr>
        <p:spPr>
          <a:ln/>
        </p:spPr>
        <p:txBody>
          <a:bodyPr/>
          <a:lstStyle/>
          <a:p>
            <a:pPr>
              <a:lnSpc>
                <a:spcPts val="2262"/>
              </a:lnSpc>
              <a:spcBef>
                <a:spcPts val="542"/>
              </a:spcBef>
              <a:buClr>
                <a:srgbClr val="000000"/>
              </a:buClr>
              <a:buSzPct val="100000"/>
            </a:pPr>
            <a:endParaRPr lang="en-US" altLang="en-US" sz="2000" b="1">
              <a:solidFill>
                <a:srgbClr val="ED7D31"/>
              </a:solidFill>
              <a:latin typeface="Arial"/>
              <a:cs typeface="Arial"/>
            </a:endParaRPr>
          </a:p>
          <a:p>
            <a:r>
              <a:rPr lang="en-US">
                <a:solidFill>
                  <a:schemeClr val="accent2"/>
                </a:solidFill>
                <a:hlinkClick r:id="rId3">
                  <a:extLst>
                    <a:ext uri="{A12FA001-AC4F-418D-AE19-62706E023703}">
                      <ahyp:hlinkClr xmlns:ahyp="http://schemas.microsoft.com/office/drawing/2018/hyperlinkcolor" val="tx"/>
                    </a:ext>
                  </a:extLst>
                </a:hlinkClick>
              </a:rPr>
              <a:t>https://www.gov.uk/government/publications/school-inspection-handbook-eif</a:t>
            </a:r>
            <a:endParaRPr lang="en-US">
              <a:solidFill>
                <a:schemeClr val="accent2"/>
              </a:solidFill>
            </a:endParaRPr>
          </a:p>
          <a:p>
            <a:pPr>
              <a:buNone/>
            </a:pPr>
            <a:r>
              <a:rPr lang="en-US">
                <a:solidFill>
                  <a:schemeClr val="accent2"/>
                </a:solidFill>
                <a:hlinkClick r:id="rId4">
                  <a:extLst>
                    <a:ext uri="{A12FA001-AC4F-418D-AE19-62706E023703}">
                      <ahyp:hlinkClr xmlns:ahyp="http://schemas.microsoft.com/office/drawing/2018/hyperlinkcolor" val="tx"/>
                    </a:ext>
                  </a:extLst>
                </a:hlinkClick>
              </a:rPr>
              <a:t>https://www.gov.uk/government/publications/education-inspection-framework</a:t>
            </a:r>
            <a:endParaRPr lang="en-US"/>
          </a:p>
        </p:txBody>
      </p:sp>
      <p:sp>
        <p:nvSpPr>
          <p:cNvPr id="22532" name="Slide Number Placeholder 3">
            <a:extLst>
              <a:ext uri="{FF2B5EF4-FFF2-40B4-BE49-F238E27FC236}">
                <a16:creationId xmlns:a16="http://schemas.microsoft.com/office/drawing/2014/main" id="{5CEDE2E5-7E7A-40C9-9865-FBF8C2D4B67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5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41099024" indent="-40603648" eaLnBrk="0" hangingPunct="0">
              <a:defRPr sz="1500">
                <a:solidFill>
                  <a:srgbClr val="000000"/>
                </a:solidFill>
                <a:latin typeface="Arial" panose="020B0604020202020204" pitchFamily="34" charset="0"/>
                <a:cs typeface="Arial" panose="020B0604020202020204" pitchFamily="34" charset="0"/>
                <a:sym typeface="Arial" panose="020B0604020202020204" pitchFamily="34" charset="0"/>
              </a:defRPr>
            </a:lvl2pPr>
            <a:lvl3pPr eaLnBrk="0" hangingPunct="0">
              <a:defRPr sz="1500">
                <a:solidFill>
                  <a:srgbClr val="000000"/>
                </a:solidFill>
                <a:latin typeface="Arial" panose="020B0604020202020204" pitchFamily="34" charset="0"/>
                <a:cs typeface="Arial" panose="020B0604020202020204" pitchFamily="34" charset="0"/>
                <a:sym typeface="Arial" panose="020B0604020202020204" pitchFamily="34" charset="0"/>
              </a:defRPr>
            </a:lvl3pPr>
            <a:lvl4pPr eaLnBrk="0" hangingPunct="0">
              <a:defRPr sz="1500">
                <a:solidFill>
                  <a:srgbClr val="000000"/>
                </a:solidFill>
                <a:latin typeface="Arial" panose="020B0604020202020204" pitchFamily="34" charset="0"/>
                <a:cs typeface="Arial" panose="020B0604020202020204" pitchFamily="34" charset="0"/>
                <a:sym typeface="Arial" panose="020B0604020202020204" pitchFamily="34" charset="0"/>
              </a:defRPr>
            </a:lvl4pPr>
            <a:lvl5pPr eaLnBrk="0" hangingPunct="0">
              <a:defRPr sz="15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95376" eaLnBrk="0" fontAlgn="base" hangingPunct="0">
              <a:spcBef>
                <a:spcPct val="0"/>
              </a:spcBef>
              <a:spcAft>
                <a:spcPct val="0"/>
              </a:spcAft>
              <a:defRPr sz="15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90752" eaLnBrk="0" fontAlgn="base" hangingPunct="0">
              <a:spcBef>
                <a:spcPct val="0"/>
              </a:spcBef>
              <a:spcAft>
                <a:spcPct val="0"/>
              </a:spcAft>
              <a:defRPr sz="15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486129" eaLnBrk="0" fontAlgn="base" hangingPunct="0">
              <a:spcBef>
                <a:spcPct val="0"/>
              </a:spcBef>
              <a:spcAft>
                <a:spcPct val="0"/>
              </a:spcAft>
              <a:defRPr sz="15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981505" eaLnBrk="0" fontAlgn="base" hangingPunct="0">
              <a:spcBef>
                <a:spcPct val="0"/>
              </a:spcBef>
              <a:spcAft>
                <a:spcPct val="0"/>
              </a:spcAft>
              <a:defRPr sz="15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fld id="{CA16BB5B-8634-46B5-A0DF-4498C92323E6}" type="slidenum">
              <a:rPr lang="en-US" altLang="en-US" sz="1300"/>
              <a:pPr eaLnBrk="1" hangingPunct="1"/>
              <a:t>7</a:t>
            </a:fld>
            <a:endParaRPr lang="en-US" altLang="en-US"/>
          </a:p>
        </p:txBody>
      </p:sp>
    </p:spTree>
    <p:extLst>
      <p:ext uri="{BB962C8B-B14F-4D97-AF65-F5344CB8AC3E}">
        <p14:creationId xmlns:p14="http://schemas.microsoft.com/office/powerpoint/2010/main" val="3459789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hlinkClick r:id="rId3"/>
              </a:rPr>
              <a:t>https://assets.publishing.service.gov.uk/media/661d24ac08c3be25cfbd3e61/Initial_Teacher_Training_and_Early_Career_Framework.pdf</a:t>
            </a:r>
            <a:endParaRPr lang="en-US"/>
          </a:p>
          <a:p>
            <a:endParaRPr lang="en-US">
              <a:ea typeface="Calibri"/>
              <a:cs typeface="Calibri"/>
            </a:endParaRPr>
          </a:p>
        </p:txBody>
      </p:sp>
      <p:sp>
        <p:nvSpPr>
          <p:cNvPr id="4" name="Slide Number Placeholder 3"/>
          <p:cNvSpPr>
            <a:spLocks noGrp="1"/>
          </p:cNvSpPr>
          <p:nvPr>
            <p:ph type="sldNum" sz="quarter" idx="5"/>
          </p:nvPr>
        </p:nvSpPr>
        <p:spPr/>
        <p:txBody>
          <a:bodyPr/>
          <a:lstStyle/>
          <a:p>
            <a:fld id="{C6164B64-0518-4FE8-86E1-2DE5E83C4BEE}" type="slidenum">
              <a:rPr lang="en-GB" smtClean="0"/>
              <a:t>8</a:t>
            </a:fld>
            <a:endParaRPr lang="en-GB"/>
          </a:p>
        </p:txBody>
      </p:sp>
    </p:spTree>
    <p:extLst>
      <p:ext uri="{BB962C8B-B14F-4D97-AF65-F5344CB8AC3E}">
        <p14:creationId xmlns:p14="http://schemas.microsoft.com/office/powerpoint/2010/main" val="2692085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33777E2F-6018-45D4-9EB5-1511E2841C50}" type="slidenum">
              <a:rPr lang="en-GB" smtClean="0"/>
              <a:t>9</a:t>
            </a:fld>
            <a:endParaRPr lang="en-GB"/>
          </a:p>
        </p:txBody>
      </p:sp>
    </p:spTree>
    <p:extLst>
      <p:ext uri="{BB962C8B-B14F-4D97-AF65-F5344CB8AC3E}">
        <p14:creationId xmlns:p14="http://schemas.microsoft.com/office/powerpoint/2010/main" val="3058033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8646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Slide - Green">
    <p:bg>
      <p:bgPr>
        <a:solidFill>
          <a:srgbClr val="439DD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7266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 Round Pics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0372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0468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985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050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1787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Slide - White">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DDB7215-8C8D-B940-91F0-6D914F0B9FF2}"/>
              </a:ext>
            </a:extLst>
          </p:cNvPr>
          <p:cNvSpPr>
            <a:spLocks noGrp="1"/>
          </p:cNvSpPr>
          <p:nvPr>
            <p:ph type="ctrTitle" hasCustomPrompt="1"/>
          </p:nvPr>
        </p:nvSpPr>
        <p:spPr>
          <a:xfrm>
            <a:off x="623888" y="908051"/>
            <a:ext cx="10944225" cy="2520950"/>
          </a:xfrm>
          <a:prstGeom prst="rect">
            <a:avLst/>
          </a:prstGeom>
        </p:spPr>
        <p:txBody>
          <a:bodyPr anchor="b">
            <a:normAutofit/>
          </a:bodyPr>
          <a:lstStyle>
            <a:lvl1pPr algn="ctr">
              <a:defRPr sz="8000">
                <a:solidFill>
                  <a:schemeClr val="tx1"/>
                </a:solidFill>
              </a:defRPr>
            </a:lvl1pPr>
          </a:lstStyle>
          <a:p>
            <a:r>
              <a:rPr lang="en-US"/>
              <a:t>Presentation title</a:t>
            </a:r>
          </a:p>
        </p:txBody>
      </p:sp>
      <p:sp>
        <p:nvSpPr>
          <p:cNvPr id="11" name="Subtitle 2">
            <a:extLst>
              <a:ext uri="{FF2B5EF4-FFF2-40B4-BE49-F238E27FC236}">
                <a16:creationId xmlns:a16="http://schemas.microsoft.com/office/drawing/2014/main" id="{76DE7D5D-B8BE-0446-B372-CE890A3C078A}"/>
              </a:ext>
            </a:extLst>
          </p:cNvPr>
          <p:cNvSpPr>
            <a:spLocks noGrp="1"/>
          </p:cNvSpPr>
          <p:nvPr>
            <p:ph type="subTitle" idx="1" hasCustomPrompt="1"/>
          </p:nvPr>
        </p:nvSpPr>
        <p:spPr>
          <a:xfrm>
            <a:off x="623888" y="3429000"/>
            <a:ext cx="10944225" cy="864096"/>
          </a:xfrm>
          <a:prstGeom prst="rect">
            <a:avLst/>
          </a:prstGeom>
        </p:spPr>
        <p:txBody>
          <a:bodyPr>
            <a:normAutofit/>
          </a:bodyPr>
          <a:lstStyle>
            <a:lvl1pPr marL="0" indent="0" algn="ctr">
              <a:buNone/>
              <a:defRPr sz="2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And your subtitle!</a:t>
            </a:r>
          </a:p>
        </p:txBody>
      </p:sp>
      <p:sp>
        <p:nvSpPr>
          <p:cNvPr id="12" name="Text Placeholder 11">
            <a:extLst>
              <a:ext uri="{FF2B5EF4-FFF2-40B4-BE49-F238E27FC236}">
                <a16:creationId xmlns:a16="http://schemas.microsoft.com/office/drawing/2014/main" id="{B9FE8BB8-1B2C-F349-9EB4-FFB55B3E46C0}"/>
              </a:ext>
            </a:extLst>
          </p:cNvPr>
          <p:cNvSpPr>
            <a:spLocks noGrp="1"/>
          </p:cNvSpPr>
          <p:nvPr>
            <p:ph type="body" sz="quarter" idx="10" hasCustomPrompt="1"/>
          </p:nvPr>
        </p:nvSpPr>
        <p:spPr>
          <a:xfrm>
            <a:off x="623890" y="4330964"/>
            <a:ext cx="10944224" cy="43204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lang="en-US" sz="1500" b="0" i="0" kern="1200" dirty="0" smtClean="0">
                <a:solidFill>
                  <a:schemeClr val="tx1"/>
                </a:solidFill>
                <a:latin typeface="Oxfam TSTAR PRO Light" panose="02000806030000020004" pitchFamily="2" charset="-128"/>
                <a:ea typeface="Oxfam TSTAR PRO Light" panose="02000806030000020004" pitchFamily="2" charset="-128"/>
                <a:cs typeface="+mn-cs"/>
              </a:defRPr>
            </a:lvl1pPr>
            <a:lvl2pPr marL="0" indent="0" algn="l" defTabSz="914400" rtl="0" eaLnBrk="1" latinLnBrk="0" hangingPunct="1">
              <a:lnSpc>
                <a:spcPct val="90000"/>
              </a:lnSpc>
              <a:spcBef>
                <a:spcPts val="1000"/>
              </a:spcBef>
              <a:buFont typeface="Arial" panose="020B0604020202020204" pitchFamily="34" charset="0"/>
              <a:buNone/>
              <a:defRPr lang="en-US" sz="1500" b="0" i="0" kern="1200" dirty="0" smtClean="0">
                <a:solidFill>
                  <a:schemeClr val="tx1">
                    <a:lumMod val="85000"/>
                    <a:lumOff val="15000"/>
                  </a:schemeClr>
                </a:solidFill>
                <a:latin typeface="Oxfam TSTAR PRO Light" panose="02000806030000020004" pitchFamily="2" charset="-128"/>
                <a:ea typeface="Oxfam TSTAR PRO Light" panose="02000806030000020004" pitchFamily="2" charset="-128"/>
                <a:cs typeface="+mn-cs"/>
              </a:defRPr>
            </a:lvl2pPr>
            <a:lvl3pPr marL="0" indent="0" algn="l" defTabSz="914400" rtl="0" eaLnBrk="1" latinLnBrk="0" hangingPunct="1">
              <a:lnSpc>
                <a:spcPct val="90000"/>
              </a:lnSpc>
              <a:spcBef>
                <a:spcPts val="1000"/>
              </a:spcBef>
              <a:buFont typeface="Arial" panose="020B0604020202020204" pitchFamily="34" charset="0"/>
              <a:buNone/>
              <a:defRPr lang="en-US" sz="1500" b="0" i="0" kern="1200" dirty="0" smtClean="0">
                <a:solidFill>
                  <a:schemeClr val="tx1">
                    <a:lumMod val="85000"/>
                    <a:lumOff val="15000"/>
                  </a:schemeClr>
                </a:solidFill>
                <a:latin typeface="Oxfam TSTAR PRO Light" panose="02000806030000020004" pitchFamily="2" charset="-128"/>
                <a:ea typeface="Oxfam TSTAR PRO Light" panose="02000806030000020004" pitchFamily="2" charset="-128"/>
                <a:cs typeface="+mn-cs"/>
              </a:defRPr>
            </a:lvl3pPr>
            <a:lvl4pPr marL="0" indent="0" algn="l" defTabSz="914400" rtl="0" eaLnBrk="1" latinLnBrk="0" hangingPunct="1">
              <a:lnSpc>
                <a:spcPct val="90000"/>
              </a:lnSpc>
              <a:spcBef>
                <a:spcPts val="1000"/>
              </a:spcBef>
              <a:buFont typeface="Arial" panose="020B0604020202020204" pitchFamily="34" charset="0"/>
              <a:buNone/>
              <a:defRPr lang="en-US" sz="1500" b="0" i="0" kern="1200" dirty="0" smtClean="0">
                <a:solidFill>
                  <a:schemeClr val="tx1">
                    <a:lumMod val="85000"/>
                    <a:lumOff val="15000"/>
                  </a:schemeClr>
                </a:solidFill>
                <a:latin typeface="Oxfam TSTAR PRO Light" panose="02000806030000020004" pitchFamily="2" charset="-128"/>
                <a:ea typeface="Oxfam TSTAR PRO Light" panose="02000806030000020004" pitchFamily="2" charset="-128"/>
                <a:cs typeface="+mn-cs"/>
              </a:defRPr>
            </a:lvl4pPr>
            <a:lvl5pPr marL="0" indent="0" algn="l" defTabSz="914400" rtl="0" eaLnBrk="1" latinLnBrk="0" hangingPunct="1">
              <a:lnSpc>
                <a:spcPct val="90000"/>
              </a:lnSpc>
              <a:spcBef>
                <a:spcPts val="1000"/>
              </a:spcBef>
              <a:buFont typeface="Arial" panose="020B0604020202020204" pitchFamily="34" charset="0"/>
              <a:buNone/>
              <a:defRPr lang="en-US" sz="1500" b="0" i="0" kern="1200" dirty="0">
                <a:solidFill>
                  <a:schemeClr val="tx1">
                    <a:lumMod val="85000"/>
                    <a:lumOff val="15000"/>
                  </a:schemeClr>
                </a:solidFill>
                <a:latin typeface="Oxfam TSTAR PRO Light" panose="02000806030000020004" pitchFamily="2" charset="-128"/>
                <a:ea typeface="Oxfam TSTAR PRO Light" panose="02000806030000020004" pitchFamily="2" charset="-128"/>
                <a:cs typeface="+mn-cs"/>
              </a:defRPr>
            </a:lvl5pPr>
          </a:lstStyle>
          <a:p>
            <a:pPr lvl="0"/>
            <a:r>
              <a:rPr lang="en-US"/>
              <a:t>Month / Year / Author</a:t>
            </a:r>
          </a:p>
        </p:txBody>
      </p:sp>
    </p:spTree>
    <p:extLst>
      <p:ext uri="{BB962C8B-B14F-4D97-AF65-F5344CB8AC3E}">
        <p14:creationId xmlns:p14="http://schemas.microsoft.com/office/powerpoint/2010/main" val="3465221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ection Divider_Bei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198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2" name="Shape 6"/>
          <p:cNvSpPr>
            <a:spLocks noGrp="1"/>
          </p:cNvSpPr>
          <p:nvPr>
            <p:ph type="sldNum" sz="quarter" idx="10"/>
          </p:nvPr>
        </p:nvSpPr>
        <p:spPr>
          <a:xfrm>
            <a:off x="8610600" y="6356350"/>
            <a:ext cx="2743200" cy="365125"/>
          </a:xfrm>
          <a:prstGeom prst="rect">
            <a:avLst/>
          </a:prstGeom>
        </p:spPr>
        <p:txBody>
          <a:bodyPr/>
          <a:lstStyle>
            <a:lvl1pPr>
              <a:defRPr/>
            </a:lvl1pPr>
          </a:lstStyle>
          <a:p>
            <a:pPr>
              <a:defRPr/>
            </a:pPr>
            <a:fld id="{7CDF6DC6-E94C-44F9-A7B4-12C218830D59}" type="slidenum">
              <a:rPr/>
              <a:pPr>
                <a:defRPr/>
              </a:pPr>
              <a:t>‹#›</a:t>
            </a:fld>
            <a:endParaRPr/>
          </a:p>
        </p:txBody>
      </p:sp>
    </p:spTree>
    <p:extLst>
      <p:ext uri="{BB962C8B-B14F-4D97-AF65-F5344CB8AC3E}">
        <p14:creationId xmlns:p14="http://schemas.microsoft.com/office/powerpoint/2010/main" val="2518735121"/>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Section Divider_Beige">
    <p:bg>
      <p:bgPr>
        <a:solidFill>
          <a:srgbClr val="EBEAD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7587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1867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39DDE"/>
        </a:solidFill>
        <a:effectLst/>
      </p:bgPr>
    </p:bg>
    <p:spTree>
      <p:nvGrpSpPr>
        <p:cNvPr id="1" name=""/>
        <p:cNvGrpSpPr/>
        <p:nvPr/>
      </p:nvGrpSpPr>
      <p:grpSpPr>
        <a:xfrm>
          <a:off x="0" y="0"/>
          <a:ext cx="0" cy="0"/>
          <a:chOff x="0" y="0"/>
          <a:chExt cx="0" cy="0"/>
        </a:xfrm>
      </p:grpSpPr>
      <p:pic>
        <p:nvPicPr>
          <p:cNvPr id="7" name="Picture 6" descr="A black and white logo&#10;&#10;Description automatically generated">
            <a:extLst>
              <a:ext uri="{FF2B5EF4-FFF2-40B4-BE49-F238E27FC236}">
                <a16:creationId xmlns:a16="http://schemas.microsoft.com/office/drawing/2014/main" id="{D63DA836-A468-7CD1-5905-157A4AF0F656}"/>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9985265" y="5872790"/>
            <a:ext cx="637102" cy="708419"/>
          </a:xfrm>
          <a:prstGeom prst="rect">
            <a:avLst/>
          </a:prstGeom>
        </p:spPr>
      </p:pic>
      <p:pic>
        <p:nvPicPr>
          <p:cNvPr id="8" name="Picture 7" descr="A black background with white text&#10;&#10;Description automatically generated">
            <a:extLst>
              <a:ext uri="{FF2B5EF4-FFF2-40B4-BE49-F238E27FC236}">
                <a16:creationId xmlns:a16="http://schemas.microsoft.com/office/drawing/2014/main" id="{F90A4FEE-9FB1-8779-56FF-BBE67CBCC8B3}"/>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257907" y="5848166"/>
            <a:ext cx="2180493" cy="714597"/>
          </a:xfrm>
          <a:prstGeom prst="rect">
            <a:avLst/>
          </a:prstGeom>
        </p:spPr>
      </p:pic>
      <p:pic>
        <p:nvPicPr>
          <p:cNvPr id="9" name="Picture 8" descr="A blue flag with white stars&#10;&#10;Description automatically generated">
            <a:extLst>
              <a:ext uri="{FF2B5EF4-FFF2-40B4-BE49-F238E27FC236}">
                <a16:creationId xmlns:a16="http://schemas.microsoft.com/office/drawing/2014/main" id="{8DC02038-F063-F7C5-E613-EF3C9BBF2351}"/>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0852189" y="5872790"/>
            <a:ext cx="1105348" cy="731729"/>
          </a:xfrm>
          <a:prstGeom prst="rect">
            <a:avLst/>
          </a:prstGeom>
        </p:spPr>
      </p:pic>
    </p:spTree>
    <p:extLst>
      <p:ext uri="{BB962C8B-B14F-4D97-AF65-F5344CB8AC3E}">
        <p14:creationId xmlns:p14="http://schemas.microsoft.com/office/powerpoint/2010/main" val="40453859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62" r:id="rId5"/>
    <p:sldLayoutId id="2147483663" r:id="rId6"/>
    <p:sldLayoutId id="2147483670" r:id="rId7"/>
    <p:sldLayoutId id="2147483671" r:id="rId8"/>
    <p:sldLayoutId id="2147483672" r:id="rId9"/>
    <p:sldLayoutId id="2147483673" r:id="rId10"/>
    <p:sldLayoutId id="2147483674" r:id="rId11"/>
    <p:sldLayoutId id="214748367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hyperlink" Target="https://www.gov.uk/government/publications/political-impartiality-in-schools" TargetMode="External"/><Relationship Id="rId5" Type="http://schemas.openxmlformats.org/officeDocument/2006/relationships/image" Target="../media/image16.jpe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7.png"/><Relationship Id="rId7" Type="http://schemas.openxmlformats.org/officeDocument/2006/relationships/hyperlink" Target="https://views-voices.oxfam.org.uk/2022/07/are-schools-facing-a-squeeze-on-social-justice-activism-and-debate/"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s://oursharedworld.net/dfe-sustainability-and-climate-change-strategy-launch/" TargetMode="External"/><Relationship Id="rId5" Type="http://schemas.openxmlformats.org/officeDocument/2006/relationships/image" Target="../media/image18.png"/><Relationship Id="rId4" Type="http://schemas.openxmlformats.org/officeDocument/2006/relationships/hyperlink" Target="https://theconversation.com/five-ways-the-new-sustainability-and-climate-change-strategy-for-schools-in-england-doesnt-match-up-to-what-young-people-actually-want-181966"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hyperlink" Target="https://oxfamilibrary.openrepository.com/bitstream/handle/10546/620105/edu-global-citizenship-schools-guide-091115-en.pdf?sequence=11&amp;isAllowed=y" TargetMode="External"/><Relationship Id="rId4" Type="http://schemas.openxmlformats.org/officeDocument/2006/relationships/hyperlink" Target="https://www.ourcityourworld.co.uk/curriculum/framework/"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hyperlink" Target="https://www.un.org/en/climatechange/voices-of-change" TargetMode="External"/><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ideo" Target="https://www.youtube.com/embed/IGMW6YWjMxw?feature=oembed" TargetMode="Externa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hyperlink" Target="http://www.liverpoolworldcentre.org/" TargetMode="External"/><Relationship Id="rId2" Type="http://schemas.openxmlformats.org/officeDocument/2006/relationships/hyperlink" Target="https://oxfamilibrary.openrepository.com/handle/10546/620557"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lMJUURkFIqw"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9806733-D27C-69B0-461A-EE828522A128}"/>
              </a:ext>
            </a:extLst>
          </p:cNvPr>
          <p:cNvGrpSpPr/>
          <p:nvPr/>
        </p:nvGrpSpPr>
        <p:grpSpPr>
          <a:xfrm>
            <a:off x="0" y="4709804"/>
            <a:ext cx="12192000" cy="1969477"/>
            <a:chOff x="0" y="4711547"/>
            <a:chExt cx="12192000" cy="1969477"/>
          </a:xfrm>
        </p:grpSpPr>
        <p:sp>
          <p:nvSpPr>
            <p:cNvPr id="6" name="Rectangle 5">
              <a:extLst>
                <a:ext uri="{FF2B5EF4-FFF2-40B4-BE49-F238E27FC236}">
                  <a16:creationId xmlns:a16="http://schemas.microsoft.com/office/drawing/2014/main" id="{64709FDB-46FD-99A1-CF9F-D7E6864025DD}"/>
                </a:ext>
              </a:extLst>
            </p:cNvPr>
            <p:cNvSpPr/>
            <p:nvPr/>
          </p:nvSpPr>
          <p:spPr>
            <a:xfrm>
              <a:off x="0" y="4711547"/>
              <a:ext cx="12192000" cy="1969477"/>
            </a:xfrm>
            <a:prstGeom prst="rect">
              <a:avLst/>
            </a:prstGeom>
            <a:solidFill>
              <a:srgbClr val="439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black and white logo&#10;&#10;Description automatically generated">
              <a:extLst>
                <a:ext uri="{FF2B5EF4-FFF2-40B4-BE49-F238E27FC236}">
                  <a16:creationId xmlns:a16="http://schemas.microsoft.com/office/drawing/2014/main" id="{F9161571-AF06-5BEE-42DD-C9F34F70E7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4581" y="5198580"/>
              <a:ext cx="1173699" cy="1305083"/>
            </a:xfrm>
            <a:prstGeom prst="rect">
              <a:avLst/>
            </a:prstGeom>
          </p:spPr>
        </p:pic>
        <p:pic>
          <p:nvPicPr>
            <p:cNvPr id="9" name="Picture 8" descr="A black background with white text&#10;&#10;Description automatically generated">
              <a:extLst>
                <a:ext uri="{FF2B5EF4-FFF2-40B4-BE49-F238E27FC236}">
                  <a16:creationId xmlns:a16="http://schemas.microsoft.com/office/drawing/2014/main" id="{8C782198-9B7A-2E2A-5EF3-F835C7C6D3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826" y="5171419"/>
              <a:ext cx="4017004" cy="1316463"/>
            </a:xfrm>
            <a:prstGeom prst="rect">
              <a:avLst/>
            </a:prstGeom>
          </p:spPr>
        </p:pic>
        <p:pic>
          <p:nvPicPr>
            <p:cNvPr id="10" name="Picture 9" descr="A blue flag with white stars&#10;&#10;Description automatically generated">
              <a:extLst>
                <a:ext uri="{FF2B5EF4-FFF2-40B4-BE49-F238E27FC236}">
                  <a16:creationId xmlns:a16="http://schemas.microsoft.com/office/drawing/2014/main" id="{C618891D-27FD-CB33-BBA4-9BA9EB4DC7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93029" y="5155639"/>
              <a:ext cx="2036323" cy="1348024"/>
            </a:xfrm>
            <a:prstGeom prst="rect">
              <a:avLst/>
            </a:prstGeom>
          </p:spPr>
        </p:pic>
      </p:grpSp>
      <p:sp>
        <p:nvSpPr>
          <p:cNvPr id="7" name="TextBox 6">
            <a:extLst>
              <a:ext uri="{FF2B5EF4-FFF2-40B4-BE49-F238E27FC236}">
                <a16:creationId xmlns:a16="http://schemas.microsoft.com/office/drawing/2014/main" id="{0B002354-B636-4E69-A0D7-47F1952E0A2E}"/>
              </a:ext>
            </a:extLst>
          </p:cNvPr>
          <p:cNvSpPr txBox="1"/>
          <p:nvPr/>
        </p:nvSpPr>
        <p:spPr>
          <a:xfrm>
            <a:off x="2524605" y="1245787"/>
            <a:ext cx="7142790" cy="1754326"/>
          </a:xfrm>
          <a:prstGeom prst="rect">
            <a:avLst/>
          </a:prstGeom>
          <a:noFill/>
        </p:spPr>
        <p:txBody>
          <a:bodyPr wrap="square" lIns="91440" tIns="45720" rIns="91440" bIns="45720" anchor="t">
            <a:spAutoFit/>
          </a:bodyPr>
          <a:lstStyle/>
          <a:p>
            <a:pPr algn="ctr"/>
            <a:r>
              <a:rPr lang="en-GB" sz="3600" dirty="0">
                <a:solidFill>
                  <a:schemeClr val="bg1"/>
                </a:solidFill>
              </a:rPr>
              <a:t>Welcome to Workshop 3:</a:t>
            </a:r>
          </a:p>
          <a:p>
            <a:pPr algn="ctr"/>
            <a:r>
              <a:rPr lang="en-GB" sz="3600" b="1" dirty="0">
                <a:solidFill>
                  <a:schemeClr val="bg1"/>
                </a:solidFill>
                <a:latin typeface="VAG Rounded"/>
              </a:rPr>
              <a:t>Climate Justice in the Classroom</a:t>
            </a:r>
          </a:p>
          <a:p>
            <a:pPr algn="ctr"/>
            <a:endParaRPr lang="en-GB" sz="3600">
              <a:solidFill>
                <a:schemeClr val="bg1"/>
              </a:solidFill>
            </a:endParaRPr>
          </a:p>
        </p:txBody>
      </p:sp>
      <p:sp>
        <p:nvSpPr>
          <p:cNvPr id="12" name="Title 1">
            <a:extLst>
              <a:ext uri="{FF2B5EF4-FFF2-40B4-BE49-F238E27FC236}">
                <a16:creationId xmlns:a16="http://schemas.microsoft.com/office/drawing/2014/main" id="{8DE51A77-A85E-4AA8-90DB-4CA218661544}"/>
              </a:ext>
            </a:extLst>
          </p:cNvPr>
          <p:cNvSpPr>
            <a:spLocks noGrp="1"/>
          </p:cNvSpPr>
          <p:nvPr>
            <p:ph type="ctrTitle" idx="4294967295"/>
          </p:nvPr>
        </p:nvSpPr>
        <p:spPr>
          <a:xfrm>
            <a:off x="389973" y="105573"/>
            <a:ext cx="11571610" cy="1143124"/>
          </a:xfrm>
          <a:prstGeom prst="rect">
            <a:avLst/>
          </a:prstGeom>
          <a:ln w="50800">
            <a:noFill/>
          </a:ln>
        </p:spPr>
        <p:txBody>
          <a:bodyPr lIns="91440" tIns="45720" rIns="91440" bIns="45720" anchor="t">
            <a:normAutofit fontScale="90000"/>
          </a:bodyPr>
          <a:lstStyle/>
          <a:p>
            <a:pPr indent="-228600" algn="ctr">
              <a:lnSpc>
                <a:spcPct val="120000"/>
              </a:lnSpc>
              <a:spcAft>
                <a:spcPts val="600"/>
              </a:spcAft>
            </a:pPr>
            <a:r>
              <a:rPr lang="en-US" sz="6000" b="1" dirty="0">
                <a:solidFill>
                  <a:schemeClr val="bg1"/>
                </a:solidFill>
                <a:latin typeface="VAG Rounded"/>
              </a:rPr>
              <a:t>Teach Climate Justice</a:t>
            </a:r>
            <a:br>
              <a:rPr lang="en-US" sz="6000" b="1" dirty="0">
                <a:latin typeface="VAG Rounded"/>
              </a:rPr>
            </a:br>
            <a:endParaRPr lang="en-US" sz="3100" b="1">
              <a:solidFill>
                <a:schemeClr val="bg1"/>
              </a:solidFill>
              <a:latin typeface="VAG Rounded"/>
            </a:endParaRPr>
          </a:p>
        </p:txBody>
      </p:sp>
      <p:pic>
        <p:nvPicPr>
          <p:cNvPr id="4" name="Picture 3">
            <a:extLst>
              <a:ext uri="{FF2B5EF4-FFF2-40B4-BE49-F238E27FC236}">
                <a16:creationId xmlns:a16="http://schemas.microsoft.com/office/drawing/2014/main" id="{369EEE15-E45A-FE46-6651-6D83A777D708}"/>
              </a:ext>
            </a:extLst>
          </p:cNvPr>
          <p:cNvPicPr>
            <a:picLocks noChangeAspect="1"/>
          </p:cNvPicPr>
          <p:nvPr/>
        </p:nvPicPr>
        <p:blipFill>
          <a:blip r:embed="rId6"/>
          <a:stretch>
            <a:fillRect/>
          </a:stretch>
        </p:blipFill>
        <p:spPr>
          <a:xfrm>
            <a:off x="4346109" y="2519959"/>
            <a:ext cx="3991255" cy="2243085"/>
          </a:xfrm>
          <a:prstGeom prst="rect">
            <a:avLst/>
          </a:prstGeom>
        </p:spPr>
      </p:pic>
      <p:sp>
        <p:nvSpPr>
          <p:cNvPr id="11" name="TextBox 10">
            <a:extLst>
              <a:ext uri="{FF2B5EF4-FFF2-40B4-BE49-F238E27FC236}">
                <a16:creationId xmlns:a16="http://schemas.microsoft.com/office/drawing/2014/main" id="{EE8F59D7-9880-EAAD-384F-5A748A846ED2}"/>
              </a:ext>
            </a:extLst>
          </p:cNvPr>
          <p:cNvSpPr txBox="1"/>
          <p:nvPr/>
        </p:nvSpPr>
        <p:spPr>
          <a:xfrm>
            <a:off x="10131235" y="6485163"/>
            <a:ext cx="1546965" cy="400110"/>
          </a:xfrm>
          <a:prstGeom prst="rect">
            <a:avLst/>
          </a:prstGeom>
          <a:noFill/>
        </p:spPr>
        <p:txBody>
          <a:bodyPr wrap="square" lIns="91440" tIns="45720" rIns="91440" bIns="45720" rtlCol="0" anchor="t">
            <a:spAutoFit/>
          </a:bodyPr>
          <a:lstStyle/>
          <a:p>
            <a:pPr algn="ctr"/>
            <a:r>
              <a:rPr lang="en-GB" sz="1000" i="1">
                <a:solidFill>
                  <a:schemeClr val="bg1"/>
                </a:solidFill>
                <a:latin typeface="VAG Rounded" panose="02000403040000020004" pitchFamily="2" charset="0"/>
              </a:rPr>
              <a:t>This project is funded by the European Union</a:t>
            </a:r>
          </a:p>
        </p:txBody>
      </p:sp>
      <p:grpSp>
        <p:nvGrpSpPr>
          <p:cNvPr id="15" name="Group 14">
            <a:extLst>
              <a:ext uri="{FF2B5EF4-FFF2-40B4-BE49-F238E27FC236}">
                <a16:creationId xmlns:a16="http://schemas.microsoft.com/office/drawing/2014/main" id="{3F0DC72C-19C8-28B8-95E1-4DBC9A7152A1}"/>
              </a:ext>
            </a:extLst>
          </p:cNvPr>
          <p:cNvGrpSpPr/>
          <p:nvPr/>
        </p:nvGrpSpPr>
        <p:grpSpPr>
          <a:xfrm>
            <a:off x="8677518" y="2514651"/>
            <a:ext cx="2694464" cy="2492655"/>
            <a:chOff x="8677518" y="2514651"/>
            <a:chExt cx="2694464" cy="2492655"/>
          </a:xfrm>
        </p:grpSpPr>
        <p:pic>
          <p:nvPicPr>
            <p:cNvPr id="1026" name="Picture 2">
              <a:extLst>
                <a:ext uri="{FF2B5EF4-FFF2-40B4-BE49-F238E27FC236}">
                  <a16:creationId xmlns:a16="http://schemas.microsoft.com/office/drawing/2014/main" id="{92F9E6A9-DA59-491A-B20B-CD97D3EF902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432" t="-778" r="11748" b="30132"/>
            <a:stretch/>
          </p:blipFill>
          <p:spPr bwMode="auto">
            <a:xfrm>
              <a:off x="8728172" y="2514651"/>
              <a:ext cx="2643810" cy="22584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316E3C5-1291-602D-540E-2102C01FF242}"/>
                </a:ext>
              </a:extLst>
            </p:cNvPr>
            <p:cNvSpPr txBox="1"/>
            <p:nvPr/>
          </p:nvSpPr>
          <p:spPr>
            <a:xfrm>
              <a:off x="8677518" y="4745696"/>
              <a:ext cx="2605548" cy="261610"/>
            </a:xfrm>
            <a:prstGeom prst="rect">
              <a:avLst/>
            </a:prstGeom>
            <a:noFill/>
          </p:spPr>
          <p:txBody>
            <a:bodyPr wrap="square" lIns="91440" tIns="45720" rIns="91440" bIns="45720" rtlCol="0" anchor="t">
              <a:spAutoFit/>
            </a:bodyPr>
            <a:lstStyle/>
            <a:p>
              <a:r>
                <a:rPr lang="en-GB" sz="1100" b="1" i="0" dirty="0">
                  <a:solidFill>
                    <a:schemeClr val="bg1"/>
                  </a:solidFill>
                  <a:effectLst/>
                  <a:latin typeface="VAG Rounded"/>
                </a:rPr>
                <a:t>Pelle de Brabander / CC BY 2.0</a:t>
              </a:r>
              <a:endParaRPr lang="en-GB" sz="1100" b="1" dirty="0">
                <a:solidFill>
                  <a:schemeClr val="bg1"/>
                </a:solidFill>
                <a:latin typeface="VAG Rounded"/>
              </a:endParaRPr>
            </a:p>
          </p:txBody>
        </p:sp>
      </p:grpSp>
      <p:grpSp>
        <p:nvGrpSpPr>
          <p:cNvPr id="13" name="Group 12">
            <a:extLst>
              <a:ext uri="{FF2B5EF4-FFF2-40B4-BE49-F238E27FC236}">
                <a16:creationId xmlns:a16="http://schemas.microsoft.com/office/drawing/2014/main" id="{EFB3B177-3316-FDFE-7EB9-14C9E5B9FFF7}"/>
              </a:ext>
            </a:extLst>
          </p:cNvPr>
          <p:cNvGrpSpPr/>
          <p:nvPr/>
        </p:nvGrpSpPr>
        <p:grpSpPr>
          <a:xfrm>
            <a:off x="491973" y="2526242"/>
            <a:ext cx="3463329" cy="2471232"/>
            <a:chOff x="491973" y="2526242"/>
            <a:chExt cx="3463329" cy="2471232"/>
          </a:xfrm>
        </p:grpSpPr>
        <p:pic>
          <p:nvPicPr>
            <p:cNvPr id="14" name="Picture 13" descr="A group of people holding a sign&#10;&#10;AI-generated content may be incorrect.">
              <a:extLst>
                <a:ext uri="{FF2B5EF4-FFF2-40B4-BE49-F238E27FC236}">
                  <a16:creationId xmlns:a16="http://schemas.microsoft.com/office/drawing/2014/main" id="{626DC51B-1E5F-3317-784C-A9FE4F88C98D}"/>
                </a:ext>
              </a:extLst>
            </p:cNvPr>
            <p:cNvPicPr>
              <a:picLocks noChangeAspect="1"/>
            </p:cNvPicPr>
            <p:nvPr/>
          </p:nvPicPr>
          <p:blipFill>
            <a:blip r:embed="rId8">
              <a:extLst>
                <a:ext uri="{28A0092B-C50C-407E-A947-70E740481C1C}">
                  <a14:useLocalDpi xmlns:a14="http://schemas.microsoft.com/office/drawing/2010/main" val="0"/>
                </a:ext>
              </a:extLst>
            </a:blip>
            <a:srcRect l="5676" r="12879" b="4748"/>
            <a:stretch/>
          </p:blipFill>
          <p:spPr>
            <a:xfrm>
              <a:off x="557436" y="2526242"/>
              <a:ext cx="3397866" cy="2235305"/>
            </a:xfrm>
            <a:prstGeom prst="rect">
              <a:avLst/>
            </a:prstGeom>
          </p:spPr>
        </p:pic>
        <p:sp>
          <p:nvSpPr>
            <p:cNvPr id="3" name="TextBox 2">
              <a:extLst>
                <a:ext uri="{FF2B5EF4-FFF2-40B4-BE49-F238E27FC236}">
                  <a16:creationId xmlns:a16="http://schemas.microsoft.com/office/drawing/2014/main" id="{E77EA766-CF5D-C3DB-573F-074DF7748DBE}"/>
                </a:ext>
              </a:extLst>
            </p:cNvPr>
            <p:cNvSpPr txBox="1"/>
            <p:nvPr/>
          </p:nvSpPr>
          <p:spPr>
            <a:xfrm>
              <a:off x="491973" y="4735864"/>
              <a:ext cx="2529384" cy="261610"/>
            </a:xfrm>
            <a:prstGeom prst="rect">
              <a:avLst/>
            </a:prstGeom>
            <a:noFill/>
          </p:spPr>
          <p:txBody>
            <a:bodyPr wrap="square" lIns="91440" tIns="45720" rIns="91440" bIns="45720" rtlCol="0" anchor="t">
              <a:spAutoFit/>
            </a:bodyPr>
            <a:lstStyle/>
            <a:p>
              <a:r>
                <a:rPr lang="en-GB" sz="1100" b="1" dirty="0">
                  <a:solidFill>
                    <a:schemeClr val="bg1">
                      <a:lumMod val="95000"/>
                    </a:schemeClr>
                  </a:solidFill>
                  <a:latin typeface="VAG Rounded"/>
                </a:rPr>
                <a:t>Garry Knight / CC0 1.0</a:t>
              </a:r>
            </a:p>
          </p:txBody>
        </p:sp>
      </p:grpSp>
    </p:spTree>
    <p:extLst>
      <p:ext uri="{BB962C8B-B14F-4D97-AF65-F5344CB8AC3E}">
        <p14:creationId xmlns:p14="http://schemas.microsoft.com/office/powerpoint/2010/main" val="30287427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39DDE"/>
        </a:solidFill>
        <a:effectLst/>
      </p:bgPr>
    </p:bg>
    <p:spTree>
      <p:nvGrpSpPr>
        <p:cNvPr id="1" name="">
          <a:extLst>
            <a:ext uri="{FF2B5EF4-FFF2-40B4-BE49-F238E27FC236}">
              <a16:creationId xmlns:a16="http://schemas.microsoft.com/office/drawing/2014/main" id="{B1124203-4D34-5801-D6AB-FFC1918C140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89D78EA-3034-C459-26D3-071CA272CB29}"/>
              </a:ext>
            </a:extLst>
          </p:cNvPr>
          <p:cNvSpPr>
            <a:spLocks noGrp="1"/>
          </p:cNvSpPr>
          <p:nvPr>
            <p:ph type="body" idx="4294967295"/>
          </p:nvPr>
        </p:nvSpPr>
        <p:spPr>
          <a:xfrm>
            <a:off x="1512433" y="179722"/>
            <a:ext cx="9167134" cy="742001"/>
          </a:xfrm>
          <a:prstGeom prst="rect">
            <a:avLst/>
          </a:prstGeom>
          <a:noFill/>
        </p:spPr>
        <p:txBody>
          <a:bodyPr lIns="91440" tIns="45720" rIns="91440" bIns="45720" anchor="t">
            <a:normAutofit/>
          </a:bodyPr>
          <a:lstStyle/>
          <a:p>
            <a:pPr marL="0" indent="0" algn="ctr">
              <a:buNone/>
            </a:pPr>
            <a:r>
              <a:rPr lang="en-GB" sz="3200" b="1">
                <a:solidFill>
                  <a:schemeClr val="bg1"/>
                </a:solidFill>
                <a:latin typeface="VAG Rounded"/>
              </a:rPr>
              <a:t>Climate justice, education policy and climate justice?</a:t>
            </a:r>
          </a:p>
        </p:txBody>
      </p:sp>
      <p:pic>
        <p:nvPicPr>
          <p:cNvPr id="4" name="Picture 3" descr="A group of images of different types of buildings&#10;&#10;AI-generated content may be incorrect.">
            <a:extLst>
              <a:ext uri="{FF2B5EF4-FFF2-40B4-BE49-F238E27FC236}">
                <a16:creationId xmlns:a16="http://schemas.microsoft.com/office/drawing/2014/main" id="{47B914A9-8372-D73E-61BE-1EE389C341A4}"/>
              </a:ext>
            </a:extLst>
          </p:cNvPr>
          <p:cNvPicPr>
            <a:picLocks noChangeAspect="1"/>
          </p:cNvPicPr>
          <p:nvPr/>
        </p:nvPicPr>
        <p:blipFill>
          <a:blip r:embed="rId3"/>
          <a:stretch>
            <a:fillRect/>
          </a:stretch>
        </p:blipFill>
        <p:spPr>
          <a:xfrm>
            <a:off x="296238" y="2656568"/>
            <a:ext cx="4946129" cy="2762251"/>
          </a:xfrm>
          <a:prstGeom prst="rect">
            <a:avLst/>
          </a:prstGeom>
        </p:spPr>
      </p:pic>
      <p:pic>
        <p:nvPicPr>
          <p:cNvPr id="5" name="Picture 4" descr="A white card with blue text&#10;&#10;AI-generated content may be incorrect.">
            <a:extLst>
              <a:ext uri="{FF2B5EF4-FFF2-40B4-BE49-F238E27FC236}">
                <a16:creationId xmlns:a16="http://schemas.microsoft.com/office/drawing/2014/main" id="{A794460E-C716-7B44-7D7B-B42C0D8A5C45}"/>
              </a:ext>
            </a:extLst>
          </p:cNvPr>
          <p:cNvPicPr>
            <a:picLocks noChangeAspect="1"/>
          </p:cNvPicPr>
          <p:nvPr/>
        </p:nvPicPr>
        <p:blipFill>
          <a:blip r:embed="rId4"/>
          <a:stretch>
            <a:fillRect/>
          </a:stretch>
        </p:blipFill>
        <p:spPr>
          <a:xfrm>
            <a:off x="296238" y="1120014"/>
            <a:ext cx="2152650" cy="1352550"/>
          </a:xfrm>
          <a:prstGeom prst="rect">
            <a:avLst/>
          </a:prstGeom>
        </p:spPr>
      </p:pic>
      <p:sp>
        <p:nvSpPr>
          <p:cNvPr id="7" name="TextBox 6">
            <a:extLst>
              <a:ext uri="{FF2B5EF4-FFF2-40B4-BE49-F238E27FC236}">
                <a16:creationId xmlns:a16="http://schemas.microsoft.com/office/drawing/2014/main" id="{8FCC6763-BD95-FBD9-728C-7EA6C8EE75D5}"/>
              </a:ext>
            </a:extLst>
          </p:cNvPr>
          <p:cNvSpPr txBox="1"/>
          <p:nvPr/>
        </p:nvSpPr>
        <p:spPr>
          <a:xfrm>
            <a:off x="8613494" y="1116032"/>
            <a:ext cx="274320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0B0C0C"/>
                </a:solidFill>
                <a:highlight>
                  <a:srgbClr val="FFFFFF"/>
                </a:highlight>
                <a:latin typeface="VAG Rounded"/>
              </a:rPr>
              <a:t>making a real contribution to establishing a sustainable future for us all</a:t>
            </a:r>
            <a:endParaRPr lang="en-US" dirty="0">
              <a:latin typeface="VAG Rounded"/>
            </a:endParaRPr>
          </a:p>
        </p:txBody>
      </p:sp>
      <p:sp>
        <p:nvSpPr>
          <p:cNvPr id="8" name="TextBox 7">
            <a:extLst>
              <a:ext uri="{FF2B5EF4-FFF2-40B4-BE49-F238E27FC236}">
                <a16:creationId xmlns:a16="http://schemas.microsoft.com/office/drawing/2014/main" id="{F5BD471B-F716-5AC3-18C6-D498D07C7E5F}"/>
              </a:ext>
            </a:extLst>
          </p:cNvPr>
          <p:cNvSpPr txBox="1"/>
          <p:nvPr/>
        </p:nvSpPr>
        <p:spPr>
          <a:xfrm>
            <a:off x="5638800" y="3448042"/>
            <a:ext cx="2743200"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0B0C0C"/>
                </a:solidFill>
                <a:highlight>
                  <a:srgbClr val="FFFFFF"/>
                </a:highlight>
                <a:latin typeface="VAG Rounded"/>
              </a:rPr>
              <a:t>While the policies set out here are </a:t>
            </a:r>
            <a:r>
              <a:rPr lang="en-US" err="1">
                <a:solidFill>
                  <a:srgbClr val="0B0C0C"/>
                </a:solidFill>
                <a:highlight>
                  <a:srgbClr val="FFFFFF"/>
                </a:highlight>
                <a:latin typeface="VAG Rounded"/>
              </a:rPr>
              <a:t>focussed</a:t>
            </a:r>
            <a:r>
              <a:rPr lang="en-US" dirty="0">
                <a:solidFill>
                  <a:srgbClr val="0B0C0C"/>
                </a:solidFill>
                <a:highlight>
                  <a:srgbClr val="FFFFFF"/>
                </a:highlight>
                <a:latin typeface="VAG Rounded"/>
              </a:rPr>
              <a:t> on the environmental aspect of sustainability, this is done with consideration for how those policies will interact with the social and economic aspects of sustainability.</a:t>
            </a:r>
            <a:endParaRPr lang="en-US" dirty="0">
              <a:latin typeface="VAG Rounded"/>
            </a:endParaRPr>
          </a:p>
        </p:txBody>
      </p:sp>
      <p:sp>
        <p:nvSpPr>
          <p:cNvPr id="9" name="TextBox 8">
            <a:extLst>
              <a:ext uri="{FF2B5EF4-FFF2-40B4-BE49-F238E27FC236}">
                <a16:creationId xmlns:a16="http://schemas.microsoft.com/office/drawing/2014/main" id="{B29DC87B-8F52-9EDC-A647-5392AA942E09}"/>
              </a:ext>
            </a:extLst>
          </p:cNvPr>
          <p:cNvSpPr txBox="1"/>
          <p:nvPr/>
        </p:nvSpPr>
        <p:spPr>
          <a:xfrm>
            <a:off x="8613494" y="2578634"/>
            <a:ext cx="2743200"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0B0C0C"/>
                </a:solidFill>
                <a:highlight>
                  <a:srgbClr val="FFFFFF"/>
                </a:highlight>
                <a:latin typeface="VAG Rounded"/>
              </a:rPr>
              <a:t>To achieve this in a world influenced by the effects of climate change, we must level up within a context of sustainability</a:t>
            </a:r>
            <a:endParaRPr lang="en-US" dirty="0">
              <a:latin typeface="VAG Rounded"/>
            </a:endParaRPr>
          </a:p>
        </p:txBody>
      </p:sp>
      <p:sp>
        <p:nvSpPr>
          <p:cNvPr id="12" name="TextBox 11">
            <a:extLst>
              <a:ext uri="{FF2B5EF4-FFF2-40B4-BE49-F238E27FC236}">
                <a16:creationId xmlns:a16="http://schemas.microsoft.com/office/drawing/2014/main" id="{A7C5ACA2-843B-6B0F-AF5B-D93271BA002D}"/>
              </a:ext>
            </a:extLst>
          </p:cNvPr>
          <p:cNvSpPr txBox="1"/>
          <p:nvPr/>
        </p:nvSpPr>
        <p:spPr>
          <a:xfrm>
            <a:off x="5638800" y="1196589"/>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0B0C0C"/>
                </a:solidFill>
                <a:highlight>
                  <a:srgbClr val="FFFFFF"/>
                </a:highlight>
                <a:latin typeface="VAG Rounded"/>
              </a:rPr>
              <a:t>reduce energy demand</a:t>
            </a:r>
            <a:endParaRPr lang="en-US" dirty="0">
              <a:latin typeface="VAG Rounded"/>
            </a:endParaRPr>
          </a:p>
          <a:p>
            <a:r>
              <a:rPr lang="en-US" dirty="0">
                <a:solidFill>
                  <a:srgbClr val="0B0C0C"/>
                </a:solidFill>
                <a:highlight>
                  <a:srgbClr val="FFFFFF"/>
                </a:highlight>
                <a:latin typeface="VAG Rounded"/>
              </a:rPr>
              <a:t>adapt to climate risks</a:t>
            </a:r>
          </a:p>
        </p:txBody>
      </p:sp>
      <p:sp>
        <p:nvSpPr>
          <p:cNvPr id="13" name="TextBox 12">
            <a:extLst>
              <a:ext uri="{FF2B5EF4-FFF2-40B4-BE49-F238E27FC236}">
                <a16:creationId xmlns:a16="http://schemas.microsoft.com/office/drawing/2014/main" id="{DB7911C6-D1DD-96DE-C0FD-464A6FA0249F}"/>
              </a:ext>
            </a:extLst>
          </p:cNvPr>
          <p:cNvSpPr txBox="1"/>
          <p:nvPr/>
        </p:nvSpPr>
        <p:spPr>
          <a:xfrm>
            <a:off x="5638800" y="2352492"/>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0B0C0C"/>
                </a:solidFill>
                <a:highlight>
                  <a:srgbClr val="FFFFFF"/>
                </a:highlight>
                <a:latin typeface="VAG Rounded"/>
              </a:rPr>
              <a:t>Resilience to climate change: </a:t>
            </a:r>
            <a:endParaRPr lang="en-US" dirty="0">
              <a:latin typeface="VAG Rounded"/>
            </a:endParaRPr>
          </a:p>
        </p:txBody>
      </p:sp>
    </p:spTree>
    <p:extLst>
      <p:ext uri="{BB962C8B-B14F-4D97-AF65-F5344CB8AC3E}">
        <p14:creationId xmlns:p14="http://schemas.microsoft.com/office/powerpoint/2010/main" val="25657521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39DDE"/>
        </a:solidFill>
        <a:effectLst/>
      </p:bgPr>
    </p:bg>
    <p:spTree>
      <p:nvGrpSpPr>
        <p:cNvPr id="1" name="">
          <a:extLst>
            <a:ext uri="{FF2B5EF4-FFF2-40B4-BE49-F238E27FC236}">
              <a16:creationId xmlns:a16="http://schemas.microsoft.com/office/drawing/2014/main" id="{98D5F8EB-6768-F088-CEF5-8D20CEE2B95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5B85487-75ED-13D5-4F89-7ED7D246A88D}"/>
              </a:ext>
            </a:extLst>
          </p:cNvPr>
          <p:cNvSpPr>
            <a:spLocks noGrp="1"/>
          </p:cNvSpPr>
          <p:nvPr>
            <p:ph type="body" idx="4294967295"/>
          </p:nvPr>
        </p:nvSpPr>
        <p:spPr>
          <a:xfrm>
            <a:off x="1334924" y="1059"/>
            <a:ext cx="9167134" cy="742001"/>
          </a:xfrm>
          <a:prstGeom prst="rect">
            <a:avLst/>
          </a:prstGeom>
          <a:noFill/>
        </p:spPr>
        <p:txBody>
          <a:bodyPr lIns="91440" tIns="45720" rIns="91440" bIns="45720" anchor="t">
            <a:normAutofit/>
          </a:bodyPr>
          <a:lstStyle/>
          <a:p>
            <a:pPr marL="0" indent="0">
              <a:buNone/>
            </a:pPr>
            <a:r>
              <a:rPr lang="en-GB" b="1">
                <a:solidFill>
                  <a:schemeClr val="bg1"/>
                </a:solidFill>
                <a:latin typeface="VAG Rounded"/>
              </a:rPr>
              <a:t>Climate justice, education policy and political impartiality</a:t>
            </a:r>
            <a:endParaRPr lang="en-US" b="1">
              <a:solidFill>
                <a:schemeClr val="bg1"/>
              </a:solidFill>
              <a:latin typeface="VAG Rounded"/>
            </a:endParaRPr>
          </a:p>
        </p:txBody>
      </p:sp>
      <p:pic>
        <p:nvPicPr>
          <p:cNvPr id="4" name="Picture 3" descr="A group of images of different types of buildings&#10;&#10;AI-generated content may be incorrect.">
            <a:extLst>
              <a:ext uri="{FF2B5EF4-FFF2-40B4-BE49-F238E27FC236}">
                <a16:creationId xmlns:a16="http://schemas.microsoft.com/office/drawing/2014/main" id="{5E04B5BA-6159-BAD8-8848-1DFFE57981A1}"/>
              </a:ext>
            </a:extLst>
          </p:cNvPr>
          <p:cNvPicPr>
            <a:picLocks noChangeAspect="1"/>
          </p:cNvPicPr>
          <p:nvPr/>
        </p:nvPicPr>
        <p:blipFill>
          <a:blip r:embed="rId3"/>
          <a:stretch>
            <a:fillRect/>
          </a:stretch>
        </p:blipFill>
        <p:spPr>
          <a:xfrm>
            <a:off x="523053" y="1925697"/>
            <a:ext cx="5920331" cy="3340985"/>
          </a:xfrm>
          <a:prstGeom prst="rect">
            <a:avLst/>
          </a:prstGeom>
        </p:spPr>
      </p:pic>
      <p:pic>
        <p:nvPicPr>
          <p:cNvPr id="5" name="Picture 4" descr="A white card with blue text&#10;&#10;AI-generated content may be incorrect.">
            <a:extLst>
              <a:ext uri="{FF2B5EF4-FFF2-40B4-BE49-F238E27FC236}">
                <a16:creationId xmlns:a16="http://schemas.microsoft.com/office/drawing/2014/main" id="{F4EDEBBD-BC3B-72C9-C4C6-6331D652CC9A}"/>
              </a:ext>
            </a:extLst>
          </p:cNvPr>
          <p:cNvPicPr>
            <a:picLocks noChangeAspect="1"/>
          </p:cNvPicPr>
          <p:nvPr/>
        </p:nvPicPr>
        <p:blipFill>
          <a:blip r:embed="rId4"/>
          <a:stretch>
            <a:fillRect/>
          </a:stretch>
        </p:blipFill>
        <p:spPr>
          <a:xfrm>
            <a:off x="525716" y="571218"/>
            <a:ext cx="2152650" cy="1352550"/>
          </a:xfrm>
          <a:prstGeom prst="rect">
            <a:avLst/>
          </a:prstGeom>
        </p:spPr>
      </p:pic>
      <p:sp>
        <p:nvSpPr>
          <p:cNvPr id="11" name="Speech Bubble: Rectangle with Corners Rounded 10">
            <a:extLst>
              <a:ext uri="{FF2B5EF4-FFF2-40B4-BE49-F238E27FC236}">
                <a16:creationId xmlns:a16="http://schemas.microsoft.com/office/drawing/2014/main" id="{DD0BD0C4-E032-BAF5-A986-57BB1275BD13}"/>
              </a:ext>
            </a:extLst>
          </p:cNvPr>
          <p:cNvSpPr/>
          <p:nvPr/>
        </p:nvSpPr>
        <p:spPr>
          <a:xfrm>
            <a:off x="7318660" y="828108"/>
            <a:ext cx="3036570" cy="1555282"/>
          </a:xfrm>
          <a:prstGeom prst="wedgeRoundRectCallout">
            <a:avLst>
              <a:gd name="adj1" fmla="val -79440"/>
              <a:gd name="adj2" fmla="val 97902"/>
              <a:gd name="adj3" fmla="val 16667"/>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sz="1350" b="1" i="0" u="none" strike="noStrike" baseline="0" dirty="0">
                <a:solidFill>
                  <a:srgbClr val="0B0C0C"/>
                </a:solidFill>
                <a:latin typeface="VAG Rounded"/>
                <a:ea typeface="Arial"/>
                <a:cs typeface="Arial"/>
              </a:rPr>
              <a:t>The UK requires the education sector to play its role in positively responding to climate change</a:t>
            </a:r>
            <a:r>
              <a:rPr lang="en-US" sz="1350" b="0" i="0" u="none" strike="noStrike" baseline="0" dirty="0">
                <a:solidFill>
                  <a:srgbClr val="0B0C0C"/>
                </a:solidFill>
                <a:latin typeface="VAG Rounded"/>
                <a:ea typeface="Arial"/>
                <a:cs typeface="Arial"/>
              </a:rPr>
              <a:t> and inspiring action on an international stage.</a:t>
            </a:r>
            <a:r>
              <a:rPr lang="en-US" sz="1350" b="0" i="0" dirty="0">
                <a:solidFill>
                  <a:srgbClr val="000000"/>
                </a:solidFill>
                <a:latin typeface="VAG Rounded"/>
                <a:ea typeface="Arial"/>
                <a:cs typeface="Arial"/>
              </a:rPr>
              <a:t>​</a:t>
            </a:r>
            <a:endParaRPr lang="en-GB" dirty="0">
              <a:latin typeface="VAG Rounded"/>
            </a:endParaRPr>
          </a:p>
        </p:txBody>
      </p:sp>
      <p:pic>
        <p:nvPicPr>
          <p:cNvPr id="2" name="Picture 1" descr="A white background with black text&#10;&#10;Description automatically generated">
            <a:extLst>
              <a:ext uri="{FF2B5EF4-FFF2-40B4-BE49-F238E27FC236}">
                <a16:creationId xmlns:a16="http://schemas.microsoft.com/office/drawing/2014/main" id="{2F81FF53-215E-6D4B-D39A-1A7E69747116}"/>
              </a:ext>
            </a:extLst>
          </p:cNvPr>
          <p:cNvPicPr>
            <a:picLocks noChangeAspect="1"/>
          </p:cNvPicPr>
          <p:nvPr/>
        </p:nvPicPr>
        <p:blipFill>
          <a:blip r:embed="rId5"/>
          <a:stretch>
            <a:fillRect/>
          </a:stretch>
        </p:blipFill>
        <p:spPr>
          <a:xfrm rot="21081679">
            <a:off x="3637616" y="3621004"/>
            <a:ext cx="7950239" cy="1680256"/>
          </a:xfrm>
          <a:prstGeom prst="rect">
            <a:avLst/>
          </a:prstGeom>
        </p:spPr>
      </p:pic>
      <p:sp>
        <p:nvSpPr>
          <p:cNvPr id="6" name="TextBox 5">
            <a:extLst>
              <a:ext uri="{FF2B5EF4-FFF2-40B4-BE49-F238E27FC236}">
                <a16:creationId xmlns:a16="http://schemas.microsoft.com/office/drawing/2014/main" id="{54710E42-853F-3E67-B5DC-181CBAA5725C}"/>
              </a:ext>
            </a:extLst>
          </p:cNvPr>
          <p:cNvSpPr txBox="1"/>
          <p:nvPr/>
        </p:nvSpPr>
        <p:spPr>
          <a:xfrm>
            <a:off x="5496046" y="6190526"/>
            <a:ext cx="4489048"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a:ea typeface="Calibri"/>
                <a:cs typeface="Calibri"/>
                <a:hlinkClick r:id="rId6"/>
              </a:rPr>
              <a:t>https://www.gov.uk/government/publications/political-impartiality-in-schools</a:t>
            </a:r>
            <a:endParaRPr lang="en-GB" sz="1400">
              <a:ea typeface="Calibri"/>
              <a:cs typeface="Calibri"/>
            </a:endParaRPr>
          </a:p>
          <a:p>
            <a:endParaRPr lang="en-GB" sz="1400">
              <a:ea typeface="Calibri"/>
              <a:cs typeface="Calibri"/>
            </a:endParaRPr>
          </a:p>
        </p:txBody>
      </p:sp>
    </p:spTree>
    <p:extLst>
      <p:ext uri="{BB962C8B-B14F-4D97-AF65-F5344CB8AC3E}">
        <p14:creationId xmlns:p14="http://schemas.microsoft.com/office/powerpoint/2010/main" val="3219132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06A439C-D6DE-1D43-9154-077F59938284}"/>
              </a:ext>
            </a:extLst>
          </p:cNvPr>
          <p:cNvSpPr>
            <a:spLocks noGrp="1"/>
          </p:cNvSpPr>
          <p:nvPr>
            <p:ph type="subTitle" idx="1"/>
          </p:nvPr>
        </p:nvSpPr>
        <p:spPr>
          <a:xfrm>
            <a:off x="263951" y="282805"/>
            <a:ext cx="11453567" cy="4741682"/>
          </a:xfrm>
        </p:spPr>
        <p:txBody>
          <a:bodyPr>
            <a:normAutofit/>
          </a:bodyPr>
          <a:lstStyle/>
          <a:p>
            <a:endParaRPr lang="en-GB" sz="4500" b="1" i="0">
              <a:effectLst/>
              <a:latin typeface="Tsar"/>
            </a:endParaRPr>
          </a:p>
          <a:p>
            <a:endParaRPr lang="en-GB">
              <a:latin typeface="Tsar"/>
            </a:endParaRPr>
          </a:p>
          <a:p>
            <a:endParaRPr lang="en-GB" b="0" i="0">
              <a:effectLst/>
              <a:latin typeface="Tsar"/>
            </a:endParaRPr>
          </a:p>
          <a:p>
            <a:r>
              <a:rPr lang="en-GB"/>
              <a:t>.</a:t>
            </a:r>
          </a:p>
          <a:p>
            <a:endParaRPr lang="en-GB">
              <a:latin typeface="Tsar"/>
            </a:endParaRPr>
          </a:p>
          <a:p>
            <a:endParaRPr lang="en-GB">
              <a:latin typeface="Tsar"/>
            </a:endParaRPr>
          </a:p>
          <a:p>
            <a:endParaRPr lang="en-US"/>
          </a:p>
        </p:txBody>
      </p:sp>
      <p:sp>
        <p:nvSpPr>
          <p:cNvPr id="5" name="Rectangle: Rounded Corners 4">
            <a:extLst>
              <a:ext uri="{FF2B5EF4-FFF2-40B4-BE49-F238E27FC236}">
                <a16:creationId xmlns:a16="http://schemas.microsoft.com/office/drawing/2014/main" id="{908C52A2-650C-4F2E-8419-121615975F97}"/>
              </a:ext>
            </a:extLst>
          </p:cNvPr>
          <p:cNvSpPr/>
          <p:nvPr/>
        </p:nvSpPr>
        <p:spPr>
          <a:xfrm>
            <a:off x="730064" y="422963"/>
            <a:ext cx="3116443" cy="1486554"/>
          </a:xfrm>
          <a:prstGeom prst="roundRect">
            <a:avLst/>
          </a:prstGeom>
          <a:solidFill>
            <a:schemeClr val="bg1"/>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solidFill>
                  <a:schemeClr val="tx1"/>
                </a:solidFill>
                <a:latin typeface="VAG Rounded"/>
              </a:rPr>
              <a:t>Education</a:t>
            </a:r>
            <a:r>
              <a:rPr lang="en-GB" sz="1800" dirty="0">
                <a:solidFill>
                  <a:schemeClr val="tx1"/>
                </a:solidFill>
                <a:latin typeface="VAG Rounded"/>
              </a:rPr>
              <a:t> is critical to fighting climate change</a:t>
            </a:r>
          </a:p>
        </p:txBody>
      </p:sp>
      <p:sp>
        <p:nvSpPr>
          <p:cNvPr id="7" name="Rectangle: Rounded Corners 6">
            <a:extLst>
              <a:ext uri="{FF2B5EF4-FFF2-40B4-BE49-F238E27FC236}">
                <a16:creationId xmlns:a16="http://schemas.microsoft.com/office/drawing/2014/main" id="{96B3854B-019C-464D-8FB3-9026FD7AF93E}"/>
              </a:ext>
            </a:extLst>
          </p:cNvPr>
          <p:cNvSpPr/>
          <p:nvPr/>
        </p:nvSpPr>
        <p:spPr>
          <a:xfrm>
            <a:off x="4248687" y="265421"/>
            <a:ext cx="3694625" cy="1767552"/>
          </a:xfrm>
          <a:prstGeom prst="roundRect">
            <a:avLst/>
          </a:prstGeom>
          <a:solidFill>
            <a:schemeClr val="bg1"/>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tx1"/>
                </a:solidFill>
                <a:latin typeface="Ariel"/>
                <a:cs typeface="Arial"/>
              </a:rPr>
              <a:t>‘</a:t>
            </a:r>
            <a:r>
              <a:rPr lang="en-GB" sz="1600" b="1">
                <a:solidFill>
                  <a:schemeClr val="tx1"/>
                </a:solidFill>
                <a:latin typeface="Ariel"/>
                <a:cs typeface="Arial"/>
              </a:rPr>
              <a:t>’Schools play an important role in preparing pupils for life in modern Britain and to become active citizens, whilst remaining politically impartial.’’</a:t>
            </a:r>
          </a:p>
        </p:txBody>
      </p:sp>
      <p:sp>
        <p:nvSpPr>
          <p:cNvPr id="8" name="Rectangle: Rounded Corners 7">
            <a:extLst>
              <a:ext uri="{FF2B5EF4-FFF2-40B4-BE49-F238E27FC236}">
                <a16:creationId xmlns:a16="http://schemas.microsoft.com/office/drawing/2014/main" id="{1478CE52-D935-47E7-B950-07372D53B8D9}"/>
              </a:ext>
            </a:extLst>
          </p:cNvPr>
          <p:cNvSpPr/>
          <p:nvPr/>
        </p:nvSpPr>
        <p:spPr>
          <a:xfrm>
            <a:off x="122760" y="2143825"/>
            <a:ext cx="5001832" cy="2095500"/>
          </a:xfrm>
          <a:prstGeom prst="roundRect">
            <a:avLst/>
          </a:prstGeom>
          <a:solidFill>
            <a:schemeClr val="bg1"/>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b="1">
                <a:solidFill>
                  <a:srgbClr val="0B0C0C"/>
                </a:solidFill>
                <a:latin typeface="Aptos" panose="020B0004020202020204" pitchFamily="34" charset="0"/>
                <a:ea typeface="+mn-lt"/>
                <a:cs typeface="+mn-lt"/>
              </a:rPr>
              <a:t>"The United Nations Convention on the Rights of a Child (UNCRC) ensures the needs and views of children are taken into account in the development of climate change policies"</a:t>
            </a:r>
            <a:endParaRPr lang="en-US" sz="1600" b="1">
              <a:latin typeface="Aptos" panose="020B0004020202020204" pitchFamily="34" charset="0"/>
              <a:ea typeface="Calibri" panose="020F0502020204030204"/>
              <a:cs typeface="Calibri" panose="020F0502020204030204"/>
            </a:endParaRPr>
          </a:p>
          <a:p>
            <a:pPr algn="ctr"/>
            <a:endParaRPr lang="en-GB" sz="1600" b="1" i="1">
              <a:solidFill>
                <a:schemeClr val="tx1"/>
              </a:solidFill>
              <a:latin typeface="Aptos" panose="020B0004020202020204" pitchFamily="34" charset="0"/>
              <a:ea typeface="Calibri"/>
              <a:cs typeface="Calibri"/>
            </a:endParaRPr>
          </a:p>
        </p:txBody>
      </p:sp>
      <p:sp>
        <p:nvSpPr>
          <p:cNvPr id="11" name="Rectangle: Rounded Corners 10">
            <a:extLst>
              <a:ext uri="{FF2B5EF4-FFF2-40B4-BE49-F238E27FC236}">
                <a16:creationId xmlns:a16="http://schemas.microsoft.com/office/drawing/2014/main" id="{5BB8D16F-9DD9-4F93-83E9-1661E9164925}"/>
              </a:ext>
            </a:extLst>
          </p:cNvPr>
          <p:cNvSpPr/>
          <p:nvPr/>
        </p:nvSpPr>
        <p:spPr>
          <a:xfrm>
            <a:off x="8610280" y="419171"/>
            <a:ext cx="3116443" cy="1441382"/>
          </a:xfrm>
          <a:prstGeom prst="roundRect">
            <a:avLst/>
          </a:prstGeom>
          <a:solidFill>
            <a:schemeClr val="bg1"/>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800">
                <a:solidFill>
                  <a:schemeClr val="tx1"/>
                </a:solidFill>
                <a:latin typeface="Ariel "/>
              </a:rPr>
              <a:t>‘’Preparing young people for a changing world’’</a:t>
            </a:r>
          </a:p>
        </p:txBody>
      </p:sp>
      <p:sp>
        <p:nvSpPr>
          <p:cNvPr id="12" name="Rectangle: Rounded Corners 11">
            <a:extLst>
              <a:ext uri="{FF2B5EF4-FFF2-40B4-BE49-F238E27FC236}">
                <a16:creationId xmlns:a16="http://schemas.microsoft.com/office/drawing/2014/main" id="{B0215B40-E64E-4672-9814-AE007050C2CE}"/>
              </a:ext>
            </a:extLst>
          </p:cNvPr>
          <p:cNvSpPr/>
          <p:nvPr/>
        </p:nvSpPr>
        <p:spPr>
          <a:xfrm>
            <a:off x="7067409" y="2143825"/>
            <a:ext cx="5001831" cy="2095500"/>
          </a:xfrm>
          <a:prstGeom prst="roundRect">
            <a:avLst/>
          </a:prstGeom>
          <a:solidFill>
            <a:schemeClr val="bg1"/>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rgbClr val="0B0C0C"/>
                </a:solidFill>
                <a:latin typeface="Arial"/>
                <a:ea typeface="+mn-lt"/>
                <a:cs typeface="+mn-lt"/>
              </a:rPr>
              <a:t> "Learners need to know the truth about climate change – through knowledge-rich education.</a:t>
            </a:r>
            <a:r>
              <a:rPr lang="en-GB" sz="1600" b="1">
                <a:solidFill>
                  <a:srgbClr val="0B0C0C"/>
                </a:solidFill>
                <a:latin typeface="Arial"/>
                <a:ea typeface="+mn-lt"/>
                <a:cs typeface="+mn-lt"/>
              </a:rPr>
              <a:t> They must also be given the hope that they can be agents of change,"</a:t>
            </a:r>
            <a:endParaRPr lang="en-US" sz="1600" b="1">
              <a:latin typeface="Arial"/>
              <a:ea typeface="Calibri"/>
              <a:cs typeface="Calibri"/>
            </a:endParaRPr>
          </a:p>
        </p:txBody>
      </p:sp>
      <p:sp>
        <p:nvSpPr>
          <p:cNvPr id="6" name="TextBox 5">
            <a:extLst>
              <a:ext uri="{FF2B5EF4-FFF2-40B4-BE49-F238E27FC236}">
                <a16:creationId xmlns:a16="http://schemas.microsoft.com/office/drawing/2014/main" id="{6B44EECC-9DA7-1835-0A25-7D49EE883F92}"/>
              </a:ext>
            </a:extLst>
          </p:cNvPr>
          <p:cNvSpPr txBox="1"/>
          <p:nvPr/>
        </p:nvSpPr>
        <p:spPr>
          <a:xfrm>
            <a:off x="7758" y="5261169"/>
            <a:ext cx="12184242" cy="1631216"/>
          </a:xfrm>
          <a:prstGeom prst="rect">
            <a:avLst/>
          </a:prstGeom>
          <a:solidFill>
            <a:srgbClr val="439DDE"/>
          </a:solidFill>
        </p:spPr>
        <p:txBody>
          <a:bodyPr wrap="square">
            <a:spAutoFit/>
          </a:bodyPr>
          <a:lstStyle/>
          <a:p>
            <a:pPr algn="ctr"/>
            <a:endParaRPr lang="en-GB" sz="2000">
              <a:solidFill>
                <a:schemeClr val="bg1"/>
              </a:solidFill>
              <a:latin typeface="VAG Rounded" panose="02000403040000020004" pitchFamily="2" charset="0"/>
            </a:endParaRPr>
          </a:p>
          <a:p>
            <a:pPr algn="ctr"/>
            <a:r>
              <a:rPr lang="en-GB" sz="2000" b="1">
                <a:solidFill>
                  <a:schemeClr val="bg1"/>
                </a:solidFill>
                <a:latin typeface="VAG Rounded" panose="02000403040000020004" pitchFamily="2" charset="0"/>
              </a:rPr>
              <a:t>How far do you think it</a:t>
            </a:r>
            <a:r>
              <a:rPr lang="en-GB" sz="2000" b="1">
                <a:solidFill>
                  <a:schemeClr val="bg1"/>
                </a:solidFill>
                <a:latin typeface="Abadi" panose="020B0604020104020204" pitchFamily="34" charset="0"/>
              </a:rPr>
              <a:t>’</a:t>
            </a:r>
            <a:r>
              <a:rPr lang="en-GB" sz="2000" b="1">
                <a:solidFill>
                  <a:schemeClr val="bg1"/>
                </a:solidFill>
                <a:latin typeface="VAG Rounded" panose="02000403040000020004" pitchFamily="2" charset="0"/>
              </a:rPr>
              <a:t>s possible to support these aspirations whilst not influencing pupils</a:t>
            </a:r>
            <a:r>
              <a:rPr lang="en-GB" sz="2000" b="1">
                <a:solidFill>
                  <a:schemeClr val="bg1"/>
                </a:solidFill>
              </a:rPr>
              <a:t>’</a:t>
            </a:r>
            <a:r>
              <a:rPr lang="en-GB" sz="2000" b="1">
                <a:solidFill>
                  <a:schemeClr val="bg1"/>
                </a:solidFill>
                <a:latin typeface="VAG Rounded" panose="02000403040000020004" pitchFamily="2" charset="0"/>
              </a:rPr>
              <a:t> opinions?</a:t>
            </a:r>
            <a:endParaRPr lang="en-GB" sz="2000" b="1">
              <a:solidFill>
                <a:schemeClr val="bg1"/>
              </a:solidFill>
              <a:latin typeface="VAG Rounded" panose="02000403040000020004" pitchFamily="2" charset="0"/>
              <a:cs typeface="Calibri"/>
            </a:endParaRPr>
          </a:p>
          <a:p>
            <a:pPr algn="ctr"/>
            <a:endParaRPr lang="en-GB" sz="2000" b="1">
              <a:solidFill>
                <a:schemeClr val="bg1"/>
              </a:solidFill>
              <a:latin typeface="VAG Rounded" panose="02000403040000020004" pitchFamily="2" charset="0"/>
            </a:endParaRPr>
          </a:p>
          <a:p>
            <a:pPr algn="ctr"/>
            <a:r>
              <a:rPr lang="en-GB" sz="2000" b="1">
                <a:solidFill>
                  <a:schemeClr val="bg1"/>
                </a:solidFill>
                <a:latin typeface="VAG Rounded" panose="02000403040000020004" pitchFamily="2" charset="0"/>
              </a:rPr>
              <a:t>Is it right that teachers should be politically impartial when teaching about the climate emergency?</a:t>
            </a:r>
          </a:p>
          <a:p>
            <a:pPr algn="ctr"/>
            <a:endParaRPr lang="en-GB" sz="2000" b="1">
              <a:solidFill>
                <a:schemeClr val="bg1"/>
              </a:solidFill>
              <a:latin typeface="VAG Rounded" panose="02000403040000020004" pitchFamily="2" charset="0"/>
            </a:endParaRPr>
          </a:p>
        </p:txBody>
      </p:sp>
      <p:sp>
        <p:nvSpPr>
          <p:cNvPr id="9" name="Rectangle: Rounded Corners 8">
            <a:extLst>
              <a:ext uri="{FF2B5EF4-FFF2-40B4-BE49-F238E27FC236}">
                <a16:creationId xmlns:a16="http://schemas.microsoft.com/office/drawing/2014/main" id="{6C149437-7276-BCFB-AD3F-39A8AC58E26D}"/>
              </a:ext>
            </a:extLst>
          </p:cNvPr>
          <p:cNvSpPr/>
          <p:nvPr/>
        </p:nvSpPr>
        <p:spPr>
          <a:xfrm>
            <a:off x="3846507" y="3810922"/>
            <a:ext cx="4490256" cy="1605356"/>
          </a:xfrm>
          <a:prstGeom prst="roundRect">
            <a:avLst/>
          </a:prstGeom>
          <a:solidFill>
            <a:schemeClr val="bg1"/>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tx1"/>
                </a:solidFill>
                <a:latin typeface="Aptos" panose="020B0004020202020204" pitchFamily="34" charset="0"/>
                <a:cs typeface="Arial"/>
              </a:rPr>
              <a:t>While the policies set out here are focused on the environmental aspect of sustainability, </a:t>
            </a:r>
            <a:r>
              <a:rPr lang="en-GB" sz="1600" b="1">
                <a:solidFill>
                  <a:schemeClr val="tx1"/>
                </a:solidFill>
                <a:latin typeface="Aptos" panose="020B0004020202020204" pitchFamily="34" charset="0"/>
                <a:cs typeface="Arial"/>
              </a:rPr>
              <a:t>this is done with consideration for how those policies will interact with the social and economic aspects of sustainability</a:t>
            </a:r>
            <a:endParaRPr lang="en-US" sz="1600" b="1">
              <a:solidFill>
                <a:schemeClr val="tx1"/>
              </a:solidFill>
              <a:latin typeface="Aptos" panose="020B0004020202020204" pitchFamily="34" charset="0"/>
            </a:endParaRPr>
          </a:p>
        </p:txBody>
      </p:sp>
    </p:spTree>
    <p:extLst>
      <p:ext uri="{BB962C8B-B14F-4D97-AF65-F5344CB8AC3E}">
        <p14:creationId xmlns:p14="http://schemas.microsoft.com/office/powerpoint/2010/main" val="3484481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9C3B31C-AED8-550A-B1E5-085B4AF53C93}"/>
              </a:ext>
            </a:extLst>
          </p:cNvPr>
          <p:cNvPicPr>
            <a:picLocks noGrp="1" noChangeAspect="1"/>
          </p:cNvPicPr>
          <p:nvPr>
            <p:ph idx="4294967295"/>
          </p:nvPr>
        </p:nvPicPr>
        <p:blipFill rotWithShape="1">
          <a:blip r:embed="rId3"/>
          <a:srcRect l="70" t="18108" r="4754" b="5148"/>
          <a:stretch/>
        </p:blipFill>
        <p:spPr>
          <a:xfrm rot="-660000">
            <a:off x="630045" y="1564292"/>
            <a:ext cx="5527084" cy="2508015"/>
          </a:xfrm>
          <a:prstGeom prst="rect">
            <a:avLst/>
          </a:prstGeom>
        </p:spPr>
      </p:pic>
      <p:sp>
        <p:nvSpPr>
          <p:cNvPr id="3" name="TextBox 2">
            <a:extLst>
              <a:ext uri="{FF2B5EF4-FFF2-40B4-BE49-F238E27FC236}">
                <a16:creationId xmlns:a16="http://schemas.microsoft.com/office/drawing/2014/main" id="{BFAFEA8C-86B8-411C-3BB1-CFE7118B643C}"/>
              </a:ext>
            </a:extLst>
          </p:cNvPr>
          <p:cNvSpPr txBox="1"/>
          <p:nvPr/>
        </p:nvSpPr>
        <p:spPr>
          <a:xfrm rot="20938633">
            <a:off x="4724400" y="3559884"/>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chemeClr val="bg1"/>
                </a:solidFill>
                <a:latin typeface="VAG Rounded"/>
                <a:cs typeface="Calibri"/>
                <a:hlinkClick r:id="rId4">
                  <a:extLst>
                    <a:ext uri="{A12FA001-AC4F-418D-AE19-62706E023703}">
                      <ahyp:hlinkClr xmlns:ahyp="http://schemas.microsoft.com/office/drawing/2018/hyperlinkcolor" val="tx"/>
                    </a:ext>
                  </a:extLst>
                </a:hlinkClick>
              </a:rPr>
              <a:t>Read more here</a:t>
            </a:r>
            <a:endParaRPr lang="en-US" sz="2000">
              <a:solidFill>
                <a:schemeClr val="bg1"/>
              </a:solidFill>
              <a:latin typeface="VAG Rounded"/>
              <a:ea typeface="Calibri" panose="020F0502020204030204"/>
              <a:cs typeface="Calibri" panose="020F0502020204030204"/>
            </a:endParaRPr>
          </a:p>
        </p:txBody>
      </p:sp>
      <p:pic>
        <p:nvPicPr>
          <p:cNvPr id="5" name="Picture 4" descr="A pie chart with blue text&#10;&#10;Description automatically generated">
            <a:extLst>
              <a:ext uri="{FF2B5EF4-FFF2-40B4-BE49-F238E27FC236}">
                <a16:creationId xmlns:a16="http://schemas.microsoft.com/office/drawing/2014/main" id="{6690DA2C-A664-FBAC-9EC6-7D067018001E}"/>
              </a:ext>
            </a:extLst>
          </p:cNvPr>
          <p:cNvPicPr>
            <a:picLocks noChangeAspect="1"/>
          </p:cNvPicPr>
          <p:nvPr/>
        </p:nvPicPr>
        <p:blipFill>
          <a:blip r:embed="rId5"/>
          <a:srcRect t="9659"/>
          <a:stretch/>
        </p:blipFill>
        <p:spPr>
          <a:xfrm>
            <a:off x="3997863" y="4463845"/>
            <a:ext cx="3464148" cy="1636471"/>
          </a:xfrm>
          <a:prstGeom prst="rect">
            <a:avLst/>
          </a:prstGeom>
        </p:spPr>
      </p:pic>
      <p:sp>
        <p:nvSpPr>
          <p:cNvPr id="7" name="TextBox 6">
            <a:extLst>
              <a:ext uri="{FF2B5EF4-FFF2-40B4-BE49-F238E27FC236}">
                <a16:creationId xmlns:a16="http://schemas.microsoft.com/office/drawing/2014/main" id="{DAA90669-2B58-CF0E-9965-0410642E22C3}"/>
              </a:ext>
            </a:extLst>
          </p:cNvPr>
          <p:cNvSpPr txBox="1"/>
          <p:nvPr/>
        </p:nvSpPr>
        <p:spPr>
          <a:xfrm>
            <a:off x="6239097" y="6077045"/>
            <a:ext cx="12229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VAG Rounded"/>
                <a:cs typeface="Calibri"/>
              </a:rPr>
              <a:t>...and </a:t>
            </a:r>
            <a:r>
              <a:rPr lang="en-US">
                <a:solidFill>
                  <a:schemeClr val="bg1"/>
                </a:solidFill>
                <a:latin typeface="VAG Rounded"/>
                <a:cs typeface="Calibri"/>
                <a:hlinkClick r:id="rId6">
                  <a:extLst>
                    <a:ext uri="{A12FA001-AC4F-418D-AE19-62706E023703}">
                      <ahyp:hlinkClr xmlns:ahyp="http://schemas.microsoft.com/office/drawing/2018/hyperlinkcolor" val="tx"/>
                    </a:ext>
                  </a:extLst>
                </a:hlinkClick>
              </a:rPr>
              <a:t>here</a:t>
            </a:r>
            <a:endParaRPr lang="en-US">
              <a:solidFill>
                <a:schemeClr val="bg1"/>
              </a:solidFill>
              <a:latin typeface="VAG Rounded"/>
            </a:endParaRPr>
          </a:p>
        </p:txBody>
      </p:sp>
      <p:sp>
        <p:nvSpPr>
          <p:cNvPr id="6" name="TextBox 5">
            <a:extLst>
              <a:ext uri="{FF2B5EF4-FFF2-40B4-BE49-F238E27FC236}">
                <a16:creationId xmlns:a16="http://schemas.microsoft.com/office/drawing/2014/main" id="{CA760574-4DC6-293A-9597-AB9000D85E26}"/>
              </a:ext>
            </a:extLst>
          </p:cNvPr>
          <p:cNvSpPr txBox="1"/>
          <p:nvPr/>
        </p:nvSpPr>
        <p:spPr>
          <a:xfrm rot="-600000">
            <a:off x="925706" y="4364264"/>
            <a:ext cx="2142746" cy="261610"/>
          </a:xfrm>
          <a:prstGeom prst="rect">
            <a:avLst/>
          </a:prstGeom>
          <a:noFill/>
        </p:spPr>
        <p:txBody>
          <a:bodyPr wrap="square" lIns="91440" tIns="45720" rIns="91440" bIns="45720" rtlCol="0" anchor="t">
            <a:spAutoFit/>
          </a:bodyPr>
          <a:lstStyle/>
          <a:p>
            <a:r>
              <a:rPr lang="en-GB" sz="1100" b="1" dirty="0">
                <a:solidFill>
                  <a:schemeClr val="bg1"/>
                </a:solidFill>
                <a:latin typeface="VAG Rounded"/>
              </a:rPr>
              <a:t>The Conversation – 4.5.22</a:t>
            </a:r>
          </a:p>
        </p:txBody>
      </p:sp>
      <p:sp>
        <p:nvSpPr>
          <p:cNvPr id="8" name="Speech Bubble: Rectangle with Corners Rounded 7">
            <a:extLst>
              <a:ext uri="{FF2B5EF4-FFF2-40B4-BE49-F238E27FC236}">
                <a16:creationId xmlns:a16="http://schemas.microsoft.com/office/drawing/2014/main" id="{0F5FD2D4-5891-55FB-D6FE-433C336B9091}"/>
              </a:ext>
            </a:extLst>
          </p:cNvPr>
          <p:cNvSpPr/>
          <p:nvPr/>
        </p:nvSpPr>
        <p:spPr>
          <a:xfrm>
            <a:off x="7643984" y="849904"/>
            <a:ext cx="3944250" cy="2079426"/>
          </a:xfrm>
          <a:prstGeom prst="wedgeRoundRectCallout">
            <a:avLst>
              <a:gd name="adj1" fmla="val -42022"/>
              <a:gd name="adj2" fmla="val 73848"/>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solidFill>
                  <a:schemeClr val="bg1">
                    <a:lumMod val="95000"/>
                  </a:schemeClr>
                </a:solidFill>
                <a:latin typeface="VAG Rounded"/>
                <a:ea typeface="Calibri"/>
                <a:cs typeface="Calibri"/>
                <a:hlinkClick r:id="rId7">
                  <a:extLst>
                    <a:ext uri="{A12FA001-AC4F-418D-AE19-62706E023703}">
                      <ahyp:hlinkClr xmlns:ahyp="http://schemas.microsoft.com/office/drawing/2018/hyperlinkcolor" val="tx"/>
                    </a:ext>
                  </a:extLst>
                </a:hlinkClick>
              </a:rPr>
              <a:t>Are schools facing a squeeze on social justice activism and debate?</a:t>
            </a:r>
          </a:p>
          <a:p>
            <a:pPr algn="ctr"/>
            <a:r>
              <a:rPr lang="en-GB" sz="1100" err="1">
                <a:latin typeface="VAG Rounded"/>
                <a:ea typeface="Calibri"/>
                <a:cs typeface="Calibri"/>
              </a:rPr>
              <a:t>McLaverty</a:t>
            </a:r>
            <a:r>
              <a:rPr lang="en-GB" sz="1100">
                <a:latin typeface="VAG Rounded"/>
                <a:ea typeface="Calibri"/>
                <a:cs typeface="Calibri"/>
              </a:rPr>
              <a:t>, J and </a:t>
            </a:r>
            <a:r>
              <a:rPr lang="en-GB" sz="1100" err="1">
                <a:latin typeface="VAG Rounded"/>
                <a:ea typeface="Calibri"/>
                <a:cs typeface="Calibri"/>
              </a:rPr>
              <a:t>Mizone</a:t>
            </a:r>
            <a:r>
              <a:rPr lang="en-GB" sz="1100">
                <a:latin typeface="VAG Rounded"/>
                <a:ea typeface="Calibri"/>
                <a:cs typeface="Calibri"/>
              </a:rPr>
              <a:t> Thioune, S. 2022</a:t>
            </a:r>
          </a:p>
        </p:txBody>
      </p:sp>
      <p:sp>
        <p:nvSpPr>
          <p:cNvPr id="10" name="Text Placeholder 2">
            <a:extLst>
              <a:ext uri="{FF2B5EF4-FFF2-40B4-BE49-F238E27FC236}">
                <a16:creationId xmlns:a16="http://schemas.microsoft.com/office/drawing/2014/main" id="{4B6CB5B6-4711-AE5F-1C0C-E1A8A297CCBB}"/>
              </a:ext>
            </a:extLst>
          </p:cNvPr>
          <p:cNvSpPr txBox="1">
            <a:spLocks/>
          </p:cNvSpPr>
          <p:nvPr/>
        </p:nvSpPr>
        <p:spPr>
          <a:xfrm>
            <a:off x="210312" y="178244"/>
            <a:ext cx="9167134" cy="742001"/>
          </a:xfrm>
          <a:prstGeom prst="rect">
            <a:avLst/>
          </a:prstGeom>
          <a:noFill/>
        </p:spPr>
        <p:txBody>
          <a:bodyPr lIns="91440" tIns="45720" rIns="9144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3200" b="1">
                <a:solidFill>
                  <a:schemeClr val="bg1"/>
                </a:solidFill>
                <a:latin typeface="VAG Rounded"/>
              </a:rPr>
              <a:t>Climate justice, education policy and critique</a:t>
            </a:r>
            <a:endParaRPr lang="en-US" sz="3200" b="1">
              <a:solidFill>
                <a:schemeClr val="bg1"/>
              </a:solidFill>
              <a:latin typeface="VAG Rounded"/>
            </a:endParaRPr>
          </a:p>
        </p:txBody>
      </p:sp>
      <p:pic>
        <p:nvPicPr>
          <p:cNvPr id="11" name="Picture 10">
            <a:extLst>
              <a:ext uri="{FF2B5EF4-FFF2-40B4-BE49-F238E27FC236}">
                <a16:creationId xmlns:a16="http://schemas.microsoft.com/office/drawing/2014/main" id="{242B4C6F-604E-F12D-A215-5EBEFF85AD6D}"/>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8621131" y="3401165"/>
            <a:ext cx="2363486" cy="2125360"/>
          </a:xfrm>
          <a:prstGeom prst="rect">
            <a:avLst/>
          </a:prstGeom>
        </p:spPr>
      </p:pic>
    </p:spTree>
    <p:extLst>
      <p:ext uri="{BB962C8B-B14F-4D97-AF65-F5344CB8AC3E}">
        <p14:creationId xmlns:p14="http://schemas.microsoft.com/office/powerpoint/2010/main" val="9132194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45D9D56A-948A-9243-927D-6BF7B075FFF9}"/>
              </a:ext>
            </a:extLst>
          </p:cNvPr>
          <p:cNvSpPr txBox="1"/>
          <p:nvPr/>
        </p:nvSpPr>
        <p:spPr>
          <a:xfrm>
            <a:off x="308970" y="164021"/>
            <a:ext cx="10244782" cy="1077218"/>
          </a:xfrm>
          <a:prstGeom prst="rect">
            <a:avLst/>
          </a:prstGeom>
          <a:noFill/>
        </p:spPr>
        <p:txBody>
          <a:bodyPr wrap="square" lIns="91440" tIns="45720" rIns="91440" bIns="45720" anchor="t">
            <a:spAutoFit/>
          </a:bodyPr>
          <a:lstStyle/>
          <a:p>
            <a:r>
              <a:rPr lang="en-GB" sz="3200" b="1">
                <a:solidFill>
                  <a:schemeClr val="bg1"/>
                </a:solidFill>
                <a:latin typeface="VAG Rounded"/>
              </a:rPr>
              <a:t>Taking Action: giving young people an effective voice </a:t>
            </a:r>
            <a:br>
              <a:rPr lang="en-GB" sz="3200">
                <a:latin typeface="VAG Rounded" panose="02000403040000020004" pitchFamily="2" charset="0"/>
              </a:rPr>
            </a:br>
            <a:endParaRPr lang="en-GB" sz="3200" b="1">
              <a:solidFill>
                <a:schemeClr val="bg1"/>
              </a:solidFill>
              <a:latin typeface="VAG Rounded" panose="02000403040000020004" pitchFamily="2" charset="0"/>
            </a:endParaRPr>
          </a:p>
        </p:txBody>
      </p:sp>
      <p:sp>
        <p:nvSpPr>
          <p:cNvPr id="4" name="Rectangle: Rounded Corners 3">
            <a:extLst>
              <a:ext uri="{FF2B5EF4-FFF2-40B4-BE49-F238E27FC236}">
                <a16:creationId xmlns:a16="http://schemas.microsoft.com/office/drawing/2014/main" id="{CDAD2F34-B8F0-BD02-DF1B-FE444A8108F9}"/>
              </a:ext>
            </a:extLst>
          </p:cNvPr>
          <p:cNvSpPr/>
          <p:nvPr/>
        </p:nvSpPr>
        <p:spPr>
          <a:xfrm>
            <a:off x="245133" y="781022"/>
            <a:ext cx="7227383" cy="490202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ea typeface="Calibri"/>
              <a:cs typeface="Calibri"/>
            </a:endParaRPr>
          </a:p>
          <a:p>
            <a:endParaRPr lang="en-US">
              <a:ea typeface="Calibri"/>
              <a:cs typeface="Calibri"/>
            </a:endParaRPr>
          </a:p>
          <a:p>
            <a:r>
              <a:rPr lang="en-US" sz="2000">
                <a:solidFill>
                  <a:schemeClr val="tx1"/>
                </a:solidFill>
                <a:latin typeface="VAG Rounded"/>
                <a:ea typeface="Calibri"/>
                <a:cs typeface="Calibri"/>
              </a:rPr>
              <a:t>Can...</a:t>
            </a:r>
          </a:p>
          <a:p>
            <a:endParaRPr lang="en-US">
              <a:solidFill>
                <a:schemeClr val="tx1"/>
              </a:solidFill>
              <a:ea typeface="Calibri"/>
              <a:cs typeface="Calibri"/>
            </a:endParaRPr>
          </a:p>
          <a:p>
            <a:pPr marL="285750" indent="-285750">
              <a:buFont typeface="Arial"/>
              <a:buChar char="•"/>
            </a:pPr>
            <a:r>
              <a:rPr lang="en-US">
                <a:solidFill>
                  <a:schemeClr val="tx1"/>
                </a:solidFill>
                <a:latin typeface="VAG Rounded"/>
                <a:ea typeface="Calibri"/>
                <a:cs typeface="Calibri"/>
              </a:rPr>
              <a:t>Strengthen skills such as communication, decision-making and leadership</a:t>
            </a:r>
          </a:p>
          <a:p>
            <a:endParaRPr lang="en-US">
              <a:solidFill>
                <a:schemeClr val="tx1"/>
              </a:solidFill>
              <a:latin typeface="VAG Rounded"/>
              <a:ea typeface="Calibri"/>
              <a:cs typeface="Calibri"/>
            </a:endParaRPr>
          </a:p>
          <a:p>
            <a:pPr marL="285750" indent="-285750">
              <a:buFont typeface="Arial"/>
              <a:buChar char="•"/>
            </a:pPr>
            <a:r>
              <a:rPr lang="en-US">
                <a:solidFill>
                  <a:schemeClr val="tx1"/>
                </a:solidFill>
                <a:latin typeface="VAG Rounded"/>
                <a:ea typeface="Calibri"/>
                <a:cs typeface="Calibri"/>
              </a:rPr>
              <a:t>Improve confidence, mental resilience and well-being</a:t>
            </a:r>
          </a:p>
          <a:p>
            <a:endParaRPr lang="en-US">
              <a:solidFill>
                <a:schemeClr val="tx1"/>
              </a:solidFill>
              <a:latin typeface="VAG Rounded"/>
              <a:ea typeface="Calibri"/>
              <a:cs typeface="Calibri"/>
            </a:endParaRPr>
          </a:p>
          <a:p>
            <a:pPr marL="285750" indent="-285750">
              <a:buFont typeface="Arial"/>
              <a:buChar char="•"/>
            </a:pPr>
            <a:r>
              <a:rPr lang="en-US">
                <a:solidFill>
                  <a:schemeClr val="tx1"/>
                </a:solidFill>
                <a:latin typeface="VAG Rounded"/>
                <a:ea typeface="Calibri"/>
                <a:cs typeface="Calibri"/>
              </a:rPr>
              <a:t>Allow young people to feel valued, engaged and involved</a:t>
            </a:r>
          </a:p>
          <a:p>
            <a:endParaRPr lang="en-US">
              <a:solidFill>
                <a:schemeClr val="tx1"/>
              </a:solidFill>
              <a:latin typeface="VAG Rounded"/>
              <a:ea typeface="Calibri"/>
              <a:cs typeface="Calibri"/>
            </a:endParaRPr>
          </a:p>
          <a:p>
            <a:pPr marL="285750" indent="-285750">
              <a:buFont typeface="Arial"/>
              <a:buChar char="•"/>
            </a:pPr>
            <a:r>
              <a:rPr lang="en-US">
                <a:solidFill>
                  <a:schemeClr val="tx1"/>
                </a:solidFill>
                <a:latin typeface="VAG Rounded"/>
                <a:ea typeface="Calibri"/>
                <a:cs typeface="Calibri"/>
              </a:rPr>
              <a:t>Ensure young people's voices are heard on issues that affect them</a:t>
            </a:r>
          </a:p>
          <a:p>
            <a:endParaRPr lang="en-US">
              <a:solidFill>
                <a:schemeClr val="tx1"/>
              </a:solidFill>
              <a:latin typeface="VAG Rounded"/>
              <a:ea typeface="Calibri"/>
              <a:cs typeface="Calibri"/>
            </a:endParaRPr>
          </a:p>
          <a:p>
            <a:pPr marL="285750" indent="-285750">
              <a:buFont typeface="Arial"/>
              <a:buChar char="•"/>
            </a:pPr>
            <a:r>
              <a:rPr lang="en-US">
                <a:solidFill>
                  <a:schemeClr val="tx1"/>
                </a:solidFill>
                <a:latin typeface="VAG Rounded"/>
                <a:ea typeface="Calibri"/>
                <a:cs typeface="Calibri"/>
              </a:rPr>
              <a:t>Develop their sense of agency</a:t>
            </a:r>
          </a:p>
          <a:p>
            <a:endParaRPr lang="en-US">
              <a:solidFill>
                <a:schemeClr val="tx1"/>
              </a:solidFill>
              <a:latin typeface="VAG Rounded"/>
              <a:ea typeface="Calibri"/>
              <a:cs typeface="Calibri"/>
            </a:endParaRPr>
          </a:p>
          <a:p>
            <a:pPr marL="285750" indent="-285750">
              <a:buFont typeface="Arial"/>
              <a:buChar char="•"/>
            </a:pPr>
            <a:r>
              <a:rPr lang="en-US">
                <a:solidFill>
                  <a:schemeClr val="tx1"/>
                </a:solidFill>
                <a:latin typeface="VAG Rounded"/>
                <a:ea typeface="Calibri"/>
                <a:cs typeface="Calibri"/>
              </a:rPr>
              <a:t>Build empathy and connections with others</a:t>
            </a:r>
          </a:p>
          <a:p>
            <a:endParaRPr lang="en-US">
              <a:solidFill>
                <a:schemeClr val="tx1"/>
              </a:solidFill>
              <a:ea typeface="Calibri"/>
              <a:cs typeface="Calibri"/>
            </a:endParaRPr>
          </a:p>
          <a:p>
            <a:pPr algn="ctr"/>
            <a:endParaRPr lang="en-US">
              <a:ea typeface="Calibri"/>
              <a:cs typeface="Calibri"/>
            </a:endParaRPr>
          </a:p>
        </p:txBody>
      </p:sp>
      <p:grpSp>
        <p:nvGrpSpPr>
          <p:cNvPr id="3" name="Group 2">
            <a:extLst>
              <a:ext uri="{FF2B5EF4-FFF2-40B4-BE49-F238E27FC236}">
                <a16:creationId xmlns:a16="http://schemas.microsoft.com/office/drawing/2014/main" id="{C6E2A1D6-01FD-E191-CAD4-DA603B578B7B}"/>
              </a:ext>
            </a:extLst>
          </p:cNvPr>
          <p:cNvGrpSpPr/>
          <p:nvPr/>
        </p:nvGrpSpPr>
        <p:grpSpPr>
          <a:xfrm>
            <a:off x="6960530" y="1505385"/>
            <a:ext cx="5231470" cy="3453296"/>
            <a:chOff x="6737138" y="1336589"/>
            <a:chExt cx="5231470" cy="3453296"/>
          </a:xfrm>
        </p:grpSpPr>
        <p:pic>
          <p:nvPicPr>
            <p:cNvPr id="2" name="Picture 1">
              <a:extLst>
                <a:ext uri="{FF2B5EF4-FFF2-40B4-BE49-F238E27FC236}">
                  <a16:creationId xmlns:a16="http://schemas.microsoft.com/office/drawing/2014/main" id="{4A46613B-39EB-47AC-B37E-1EB23385CC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86692">
              <a:off x="6737138" y="1336589"/>
              <a:ext cx="5231470" cy="3027612"/>
            </a:xfrm>
            <a:prstGeom prst="rect">
              <a:avLst/>
            </a:prstGeom>
          </p:spPr>
        </p:pic>
        <p:sp>
          <p:nvSpPr>
            <p:cNvPr id="27" name="TextBox 26">
              <a:extLst>
                <a:ext uri="{FF2B5EF4-FFF2-40B4-BE49-F238E27FC236}">
                  <a16:creationId xmlns:a16="http://schemas.microsoft.com/office/drawing/2014/main" id="{E4C879AE-107F-F26E-C383-685228B4CB7A}"/>
                </a:ext>
              </a:extLst>
            </p:cNvPr>
            <p:cNvSpPr txBox="1"/>
            <p:nvPr/>
          </p:nvSpPr>
          <p:spPr>
            <a:xfrm rot="605839">
              <a:off x="8677320" y="4528275"/>
              <a:ext cx="2944830" cy="261610"/>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100" b="1" i="0">
                  <a:solidFill>
                    <a:schemeClr val="accent5">
                      <a:lumMod val="20000"/>
                      <a:lumOff val="80000"/>
                    </a:schemeClr>
                  </a:solidFill>
                  <a:effectLst/>
                  <a:latin typeface="VAG Rounded"/>
                </a:rPr>
                <a:t>Photo Credit: Liverpool World Centre</a:t>
              </a:r>
              <a:endParaRPr lang="en-GB" sz="1100" b="1">
                <a:solidFill>
                  <a:schemeClr val="accent5">
                    <a:lumMod val="20000"/>
                    <a:lumOff val="80000"/>
                  </a:schemeClr>
                </a:solidFill>
                <a:latin typeface="VAG Rounded"/>
              </a:endParaRPr>
            </a:p>
          </p:txBody>
        </p:sp>
      </p:grpSp>
    </p:spTree>
    <p:extLst>
      <p:ext uri="{BB962C8B-B14F-4D97-AF65-F5344CB8AC3E}">
        <p14:creationId xmlns:p14="http://schemas.microsoft.com/office/powerpoint/2010/main" val="3146556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4C970AF-4376-4CF2-B5DA-D73EE58453B1}"/>
              </a:ext>
            </a:extLst>
          </p:cNvPr>
          <p:cNvSpPr txBox="1"/>
          <p:nvPr/>
        </p:nvSpPr>
        <p:spPr>
          <a:xfrm>
            <a:off x="153336" y="164021"/>
            <a:ext cx="10244782" cy="1384995"/>
          </a:xfrm>
          <a:prstGeom prst="rect">
            <a:avLst/>
          </a:prstGeom>
          <a:noFill/>
        </p:spPr>
        <p:txBody>
          <a:bodyPr wrap="square" lIns="91440" tIns="45720" rIns="91440" bIns="45720" anchor="t">
            <a:spAutoFit/>
          </a:bodyPr>
          <a:lstStyle/>
          <a:p>
            <a:r>
              <a:rPr lang="en-GB" sz="2800" b="1">
                <a:solidFill>
                  <a:schemeClr val="bg1"/>
                </a:solidFill>
                <a:latin typeface="VAG Rounded"/>
              </a:rPr>
              <a:t>Taking Action: Giving Young People an Effective Voice</a:t>
            </a:r>
            <a:endParaRPr lang="en-GB" sz="2800" b="1">
              <a:solidFill>
                <a:schemeClr val="bg1"/>
              </a:solidFill>
              <a:latin typeface="VAG Rounded" panose="02000403040000020004" pitchFamily="2" charset="0"/>
            </a:endParaRPr>
          </a:p>
          <a:p>
            <a:r>
              <a:rPr lang="en-GB" sz="2800" b="1">
                <a:solidFill>
                  <a:schemeClr val="bg1"/>
                </a:solidFill>
                <a:latin typeface="VAG Rounded"/>
              </a:rPr>
              <a:t>Diamond ranking</a:t>
            </a:r>
            <a:br>
              <a:rPr lang="en-GB" sz="2800">
                <a:latin typeface="VAG Rounded" panose="02000403040000020004" pitchFamily="2" charset="0"/>
              </a:rPr>
            </a:br>
            <a:endParaRPr lang="en-GB" sz="2800" b="1">
              <a:solidFill>
                <a:schemeClr val="bg1"/>
              </a:solidFill>
              <a:latin typeface="VAG Rounded" panose="02000403040000020004" pitchFamily="2" charset="0"/>
            </a:endParaRPr>
          </a:p>
        </p:txBody>
      </p:sp>
      <p:sp>
        <p:nvSpPr>
          <p:cNvPr id="3" name="Arrow: Up-Down 2">
            <a:extLst>
              <a:ext uri="{FF2B5EF4-FFF2-40B4-BE49-F238E27FC236}">
                <a16:creationId xmlns:a16="http://schemas.microsoft.com/office/drawing/2014/main" id="{B13C4EBE-CC9E-D2E4-6F72-9BAE4465BE23}"/>
              </a:ext>
            </a:extLst>
          </p:cNvPr>
          <p:cNvSpPr/>
          <p:nvPr/>
        </p:nvSpPr>
        <p:spPr>
          <a:xfrm>
            <a:off x="4025414" y="1341208"/>
            <a:ext cx="221672" cy="4378036"/>
          </a:xfrm>
          <a:prstGeom prst="upDown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86F0B48B-A79A-B5A6-2262-4138597A7A84}"/>
              </a:ext>
            </a:extLst>
          </p:cNvPr>
          <p:cNvGrpSpPr/>
          <p:nvPr/>
        </p:nvGrpSpPr>
        <p:grpSpPr>
          <a:xfrm>
            <a:off x="4464367" y="955346"/>
            <a:ext cx="7557279" cy="5333111"/>
            <a:chOff x="4700342" y="542389"/>
            <a:chExt cx="7557279" cy="5333111"/>
          </a:xfrm>
        </p:grpSpPr>
        <p:sp>
          <p:nvSpPr>
            <p:cNvPr id="2" name="Rectangle: Rounded Corners 1">
              <a:extLst>
                <a:ext uri="{FF2B5EF4-FFF2-40B4-BE49-F238E27FC236}">
                  <a16:creationId xmlns:a16="http://schemas.microsoft.com/office/drawing/2014/main" id="{F59FA1A4-FB88-432D-AE2B-CCF075005E84}"/>
                </a:ext>
              </a:extLst>
            </p:cNvPr>
            <p:cNvSpPr/>
            <p:nvPr/>
          </p:nvSpPr>
          <p:spPr>
            <a:xfrm>
              <a:off x="5901284" y="1585079"/>
              <a:ext cx="2411426" cy="914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Rounded Corners 25">
              <a:extLst>
                <a:ext uri="{FF2B5EF4-FFF2-40B4-BE49-F238E27FC236}">
                  <a16:creationId xmlns:a16="http://schemas.microsoft.com/office/drawing/2014/main" id="{CEE7BE46-11A8-4456-AA2A-6EB680B1ABFE}"/>
                </a:ext>
              </a:extLst>
            </p:cNvPr>
            <p:cNvSpPr/>
            <p:nvPr/>
          </p:nvSpPr>
          <p:spPr>
            <a:xfrm>
              <a:off x="7300977" y="542389"/>
              <a:ext cx="2411426" cy="914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Rounded Corners 27">
              <a:extLst>
                <a:ext uri="{FF2B5EF4-FFF2-40B4-BE49-F238E27FC236}">
                  <a16:creationId xmlns:a16="http://schemas.microsoft.com/office/drawing/2014/main" id="{F57FA850-5356-4506-82DB-8D2A4F123B24}"/>
                </a:ext>
              </a:extLst>
            </p:cNvPr>
            <p:cNvSpPr/>
            <p:nvPr/>
          </p:nvSpPr>
          <p:spPr>
            <a:xfrm>
              <a:off x="9846195" y="2660802"/>
              <a:ext cx="2411426" cy="914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C7276338-D739-447D-89FF-C63FD06BEF51}"/>
                </a:ext>
              </a:extLst>
            </p:cNvPr>
            <p:cNvSpPr/>
            <p:nvPr/>
          </p:nvSpPr>
          <p:spPr>
            <a:xfrm>
              <a:off x="8637541" y="1580042"/>
              <a:ext cx="2411426" cy="914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Rounded Corners 29">
              <a:extLst>
                <a:ext uri="{FF2B5EF4-FFF2-40B4-BE49-F238E27FC236}">
                  <a16:creationId xmlns:a16="http://schemas.microsoft.com/office/drawing/2014/main" id="{B74C80EF-99EF-4E63-A507-31FD5D17F172}"/>
                </a:ext>
              </a:extLst>
            </p:cNvPr>
            <p:cNvSpPr/>
            <p:nvPr/>
          </p:nvSpPr>
          <p:spPr>
            <a:xfrm>
              <a:off x="7300978" y="2665434"/>
              <a:ext cx="2411426" cy="914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Rounded Corners 30">
              <a:extLst>
                <a:ext uri="{FF2B5EF4-FFF2-40B4-BE49-F238E27FC236}">
                  <a16:creationId xmlns:a16="http://schemas.microsoft.com/office/drawing/2014/main" id="{DA2CE11A-9565-4C02-BEC0-CD2212561229}"/>
                </a:ext>
              </a:extLst>
            </p:cNvPr>
            <p:cNvSpPr/>
            <p:nvPr/>
          </p:nvSpPr>
          <p:spPr>
            <a:xfrm>
              <a:off x="4700342" y="2660513"/>
              <a:ext cx="2411426" cy="914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Rounded Corners 31">
              <a:extLst>
                <a:ext uri="{FF2B5EF4-FFF2-40B4-BE49-F238E27FC236}">
                  <a16:creationId xmlns:a16="http://schemas.microsoft.com/office/drawing/2014/main" id="{8A5F8815-4100-4DBD-95E1-4394D7B19655}"/>
                </a:ext>
              </a:extLst>
            </p:cNvPr>
            <p:cNvSpPr/>
            <p:nvPr/>
          </p:nvSpPr>
          <p:spPr>
            <a:xfrm>
              <a:off x="6219939" y="3807588"/>
              <a:ext cx="2411426" cy="914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Rounded Corners 32">
              <a:extLst>
                <a:ext uri="{FF2B5EF4-FFF2-40B4-BE49-F238E27FC236}">
                  <a16:creationId xmlns:a16="http://schemas.microsoft.com/office/drawing/2014/main" id="{35FF2F9B-AA0D-4E33-BC43-CC254E69CD0C}"/>
                </a:ext>
              </a:extLst>
            </p:cNvPr>
            <p:cNvSpPr/>
            <p:nvPr/>
          </p:nvSpPr>
          <p:spPr>
            <a:xfrm>
              <a:off x="8873068" y="3804026"/>
              <a:ext cx="2411426" cy="914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Rounded Corners 33">
              <a:extLst>
                <a:ext uri="{FF2B5EF4-FFF2-40B4-BE49-F238E27FC236}">
                  <a16:creationId xmlns:a16="http://schemas.microsoft.com/office/drawing/2014/main" id="{5ABE76D0-DAB9-4435-88CF-DBB1B24E4AC1}"/>
                </a:ext>
              </a:extLst>
            </p:cNvPr>
            <p:cNvSpPr/>
            <p:nvPr/>
          </p:nvSpPr>
          <p:spPr>
            <a:xfrm>
              <a:off x="7425669" y="4961100"/>
              <a:ext cx="2411426" cy="914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9BD21D30-3906-BD52-BCBD-867F91C97F07}"/>
                </a:ext>
              </a:extLst>
            </p:cNvPr>
            <p:cNvSpPr txBox="1"/>
            <p:nvPr/>
          </p:nvSpPr>
          <p:spPr>
            <a:xfrm>
              <a:off x="4724400" y="774516"/>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1"/>
                  </a:solidFill>
                  <a:latin typeface="VAG Rounded"/>
                  <a:ea typeface="Calibri"/>
                  <a:cs typeface="Calibri"/>
                </a:rPr>
                <a:t>Most important</a:t>
              </a:r>
            </a:p>
          </p:txBody>
        </p:sp>
        <p:sp>
          <p:nvSpPr>
            <p:cNvPr id="5" name="TextBox 4">
              <a:extLst>
                <a:ext uri="{FF2B5EF4-FFF2-40B4-BE49-F238E27FC236}">
                  <a16:creationId xmlns:a16="http://schemas.microsoft.com/office/drawing/2014/main" id="{8235DAD1-4E3A-A5D5-6641-19A6A9C35BFC}"/>
                </a:ext>
              </a:extLst>
            </p:cNvPr>
            <p:cNvSpPr txBox="1"/>
            <p:nvPr/>
          </p:nvSpPr>
          <p:spPr>
            <a:xfrm>
              <a:off x="4724400" y="5307632"/>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1"/>
                  </a:solidFill>
                  <a:latin typeface="VAG Rounded"/>
                  <a:ea typeface="Calibri"/>
                  <a:cs typeface="Calibri"/>
                </a:rPr>
                <a:t>Least important</a:t>
              </a:r>
            </a:p>
          </p:txBody>
        </p:sp>
      </p:grpSp>
      <p:sp>
        <p:nvSpPr>
          <p:cNvPr id="7" name="TextBox 6">
            <a:extLst>
              <a:ext uri="{FF2B5EF4-FFF2-40B4-BE49-F238E27FC236}">
                <a16:creationId xmlns:a16="http://schemas.microsoft.com/office/drawing/2014/main" id="{27BD5C89-D807-7EDD-194E-EAAB52DAEDEC}"/>
              </a:ext>
            </a:extLst>
          </p:cNvPr>
          <p:cNvSpPr txBox="1"/>
          <p:nvPr/>
        </p:nvSpPr>
        <p:spPr>
          <a:xfrm>
            <a:off x="373815" y="2437909"/>
            <a:ext cx="321425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a:solidFill>
                  <a:schemeClr val="bg1"/>
                </a:solidFill>
                <a:latin typeface="VAG Rounded"/>
                <a:ea typeface="Calibri"/>
                <a:cs typeface="Calibri"/>
              </a:rPr>
              <a:t>Using the statements provided, decide which is the best action for climate justice</a:t>
            </a:r>
          </a:p>
        </p:txBody>
      </p:sp>
    </p:spTree>
    <p:extLst>
      <p:ext uri="{BB962C8B-B14F-4D97-AF65-F5344CB8AC3E}">
        <p14:creationId xmlns:p14="http://schemas.microsoft.com/office/powerpoint/2010/main" val="30847237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3" name="TextBox 2">
            <a:extLst>
              <a:ext uri="{FF2B5EF4-FFF2-40B4-BE49-F238E27FC236}">
                <a16:creationId xmlns:a16="http://schemas.microsoft.com/office/drawing/2014/main" id="{BDF77C9B-27FB-469E-8F52-1AF52A434786}"/>
              </a:ext>
            </a:extLst>
          </p:cNvPr>
          <p:cNvSpPr txBox="1">
            <a:spLocks noChangeArrowheads="1"/>
          </p:cNvSpPr>
          <p:nvPr/>
        </p:nvSpPr>
        <p:spPr bwMode="auto">
          <a:xfrm>
            <a:off x="120804" y="188357"/>
            <a:ext cx="12071196" cy="584775"/>
          </a:xfrm>
          <a:prstGeom prst="rect">
            <a:avLst/>
          </a:prstGeom>
          <a:noFill/>
          <a:ln>
            <a:noFill/>
          </a:ln>
        </p:spPr>
        <p:txBody>
          <a:bodyPr wrap="square" lIns="91440" tIns="45720" rIns="91440" bIns="45720" anchor="t">
            <a:spAutoFit/>
          </a:bodyPr>
          <a:lstStyle>
            <a:lvl1pPr>
              <a:spcBef>
                <a:spcPts val="2000"/>
              </a:spcBef>
              <a:buClr>
                <a:srgbClr val="6FB7D7"/>
              </a:buClr>
              <a:buSzPct val="110000"/>
              <a:buFont typeface="Wingdings 2" panose="05020102010507070707" pitchFamily="18" charset="2"/>
              <a:buChar char=""/>
              <a:defRPr sz="2400">
                <a:solidFill>
                  <a:srgbClr val="595959"/>
                </a:solidFill>
                <a:latin typeface="News Gothic MT" panose="020B0504020203020204" pitchFamily="34" charset="0"/>
                <a:ea typeface="MS PGothic" panose="020B0600070205080204" pitchFamily="34" charset="-128"/>
              </a:defRPr>
            </a:lvl1pPr>
            <a:lvl2pPr marL="742950" indent="-285750">
              <a:spcBef>
                <a:spcPts val="600"/>
              </a:spcBef>
              <a:buClr>
                <a:srgbClr val="215D77"/>
              </a:buClr>
              <a:buSzPct val="110000"/>
              <a:buFont typeface="Wingdings 2" panose="05020102010507070707" pitchFamily="18" charset="2"/>
              <a:buChar char=""/>
              <a:defRPr sz="2200">
                <a:solidFill>
                  <a:srgbClr val="595959"/>
                </a:solidFill>
                <a:latin typeface="News Gothic MT" panose="020B0504020203020204" pitchFamily="34" charset="0"/>
                <a:ea typeface="MS PGothic" panose="020B0600070205080204" pitchFamily="34" charset="-128"/>
              </a:defRPr>
            </a:lvl2pPr>
            <a:lvl3pPr marL="1143000" indent="-228600">
              <a:spcBef>
                <a:spcPts val="600"/>
              </a:spcBef>
              <a:buClr>
                <a:srgbClr val="6FB7D7"/>
              </a:buClr>
              <a:buSzPct val="110000"/>
              <a:buFont typeface="Wingdings 2" panose="05020102010507070707" pitchFamily="18" charset="2"/>
              <a:buChar char=""/>
              <a:defRPr sz="2000">
                <a:solidFill>
                  <a:srgbClr val="595959"/>
                </a:solidFill>
                <a:latin typeface="News Gothic MT" panose="020B0504020203020204" pitchFamily="34" charset="0"/>
                <a:ea typeface="MS PGothic" panose="020B0600070205080204" pitchFamily="34" charset="-128"/>
              </a:defRPr>
            </a:lvl3pPr>
            <a:lvl4pPr marL="1600200" indent="-228600">
              <a:spcBef>
                <a:spcPts val="600"/>
              </a:spcBef>
              <a:buClr>
                <a:srgbClr val="215D77"/>
              </a:buClr>
              <a:buSzPct val="110000"/>
              <a:buFont typeface="Wingdings 2" panose="05020102010507070707" pitchFamily="18" charset="2"/>
              <a:buChar char=""/>
              <a:defRPr>
                <a:solidFill>
                  <a:srgbClr val="595959"/>
                </a:solidFill>
                <a:latin typeface="News Gothic MT" panose="020B0504020203020204" pitchFamily="34" charset="0"/>
                <a:ea typeface="MS PGothic" panose="020B0600070205080204" pitchFamily="34" charset="-128"/>
              </a:defRPr>
            </a:lvl4pPr>
            <a:lvl5pPr marL="2057400" indent="-228600">
              <a:spcBef>
                <a:spcPts val="600"/>
              </a:spcBef>
              <a:buClr>
                <a:srgbClr val="6FB7D7"/>
              </a:buClr>
              <a:buSzPct val="110000"/>
              <a:buFont typeface="Wingdings 2" panose="05020102010507070707" pitchFamily="18" charset="2"/>
              <a:buChar char=""/>
              <a:defRPr>
                <a:solidFill>
                  <a:srgbClr val="595959"/>
                </a:solidFill>
                <a:latin typeface="News Gothic MT" panose="020B0504020203020204" pitchFamily="34" charset="0"/>
                <a:ea typeface="MS PGothic" panose="020B0600070205080204" pitchFamily="34" charset="-128"/>
              </a:defRPr>
            </a:lvl5pPr>
            <a:lvl6pPr marL="2514600" indent="-228600" eaLnBrk="0" fontAlgn="base" hangingPunct="0">
              <a:spcBef>
                <a:spcPts val="600"/>
              </a:spcBef>
              <a:spcAft>
                <a:spcPct val="0"/>
              </a:spcAft>
              <a:buClr>
                <a:srgbClr val="6FB7D7"/>
              </a:buClr>
              <a:buSzPct val="110000"/>
              <a:buFont typeface="Wingdings 2" panose="05020102010507070707" pitchFamily="18" charset="2"/>
              <a:buChar char=""/>
              <a:defRPr>
                <a:solidFill>
                  <a:srgbClr val="595959"/>
                </a:solidFill>
                <a:latin typeface="News Gothic MT" panose="020B0504020203020204" pitchFamily="34" charset="0"/>
                <a:ea typeface="MS PGothic" panose="020B0600070205080204" pitchFamily="34" charset="-128"/>
              </a:defRPr>
            </a:lvl6pPr>
            <a:lvl7pPr marL="2971800" indent="-228600" eaLnBrk="0" fontAlgn="base" hangingPunct="0">
              <a:spcBef>
                <a:spcPts val="600"/>
              </a:spcBef>
              <a:spcAft>
                <a:spcPct val="0"/>
              </a:spcAft>
              <a:buClr>
                <a:srgbClr val="6FB7D7"/>
              </a:buClr>
              <a:buSzPct val="110000"/>
              <a:buFont typeface="Wingdings 2" panose="05020102010507070707" pitchFamily="18" charset="2"/>
              <a:buChar char=""/>
              <a:defRPr>
                <a:solidFill>
                  <a:srgbClr val="595959"/>
                </a:solidFill>
                <a:latin typeface="News Gothic MT" panose="020B0504020203020204" pitchFamily="34" charset="0"/>
                <a:ea typeface="MS PGothic" panose="020B0600070205080204" pitchFamily="34" charset="-128"/>
              </a:defRPr>
            </a:lvl7pPr>
            <a:lvl8pPr marL="3429000" indent="-228600" eaLnBrk="0" fontAlgn="base" hangingPunct="0">
              <a:spcBef>
                <a:spcPts val="600"/>
              </a:spcBef>
              <a:spcAft>
                <a:spcPct val="0"/>
              </a:spcAft>
              <a:buClr>
                <a:srgbClr val="6FB7D7"/>
              </a:buClr>
              <a:buSzPct val="110000"/>
              <a:buFont typeface="Wingdings 2" panose="05020102010507070707" pitchFamily="18" charset="2"/>
              <a:buChar char=""/>
              <a:defRPr>
                <a:solidFill>
                  <a:srgbClr val="595959"/>
                </a:solidFill>
                <a:latin typeface="News Gothic MT" panose="020B0504020203020204" pitchFamily="34" charset="0"/>
                <a:ea typeface="MS PGothic" panose="020B0600070205080204" pitchFamily="34" charset="-128"/>
              </a:defRPr>
            </a:lvl8pPr>
            <a:lvl9pPr marL="3886200" indent="-228600" eaLnBrk="0" fontAlgn="base" hangingPunct="0">
              <a:spcBef>
                <a:spcPts val="600"/>
              </a:spcBef>
              <a:spcAft>
                <a:spcPct val="0"/>
              </a:spcAft>
              <a:buClr>
                <a:srgbClr val="6FB7D7"/>
              </a:buClr>
              <a:buSzPct val="110000"/>
              <a:buFont typeface="Wingdings 2" panose="05020102010507070707" pitchFamily="18" charset="2"/>
              <a:buChar char=""/>
              <a:defRPr>
                <a:solidFill>
                  <a:srgbClr val="595959"/>
                </a:solidFill>
                <a:latin typeface="News Gothic MT" panose="020B0504020203020204" pitchFamily="34" charset="0"/>
                <a:ea typeface="MS PGothic" panose="020B0600070205080204" pitchFamily="34" charset="-128"/>
              </a:defRPr>
            </a:lvl9pPr>
          </a:lstStyle>
          <a:p>
            <a:pPr algn="ctr">
              <a:spcBef>
                <a:spcPct val="0"/>
              </a:spcBef>
              <a:buClrTx/>
              <a:buSzTx/>
              <a:buNone/>
            </a:pPr>
            <a:r>
              <a:rPr lang="en-US" altLang="en-US" sz="3200" b="1">
                <a:solidFill>
                  <a:schemeClr val="bg1"/>
                </a:solidFill>
                <a:latin typeface="VAG Rounded"/>
                <a:ea typeface="MS PGothic"/>
                <a:cs typeface="Calibri"/>
              </a:rPr>
              <a:t>Mapping Task: Whole School Approaches</a:t>
            </a:r>
            <a:endParaRPr lang="en-GB" sz="3200">
              <a:solidFill>
                <a:schemeClr val="bg1"/>
              </a:solidFill>
              <a:latin typeface="VAG Rounded"/>
              <a:ea typeface="MS PGothic"/>
              <a:cs typeface="Calibri"/>
            </a:endParaRPr>
          </a:p>
        </p:txBody>
      </p:sp>
      <p:grpSp>
        <p:nvGrpSpPr>
          <p:cNvPr id="4" name="Group 3">
            <a:extLst>
              <a:ext uri="{FF2B5EF4-FFF2-40B4-BE49-F238E27FC236}">
                <a16:creationId xmlns:a16="http://schemas.microsoft.com/office/drawing/2014/main" id="{B0BAD5C7-7BDB-454E-9C37-8516E091EE10}"/>
              </a:ext>
            </a:extLst>
          </p:cNvPr>
          <p:cNvGrpSpPr/>
          <p:nvPr/>
        </p:nvGrpSpPr>
        <p:grpSpPr>
          <a:xfrm>
            <a:off x="2135275" y="1010479"/>
            <a:ext cx="7921449" cy="5210022"/>
            <a:chOff x="2062129" y="823989"/>
            <a:chExt cx="7189535" cy="5210022"/>
          </a:xfrm>
        </p:grpSpPr>
        <p:pic>
          <p:nvPicPr>
            <p:cNvPr id="2050" name="Picture 2" descr="Venn diagram | Free SVG">
              <a:extLst>
                <a:ext uri="{FF2B5EF4-FFF2-40B4-BE49-F238E27FC236}">
                  <a16:creationId xmlns:a16="http://schemas.microsoft.com/office/drawing/2014/main" id="{E74550E7-9CD4-47E4-ACF9-2860A959BBC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51834" y="823989"/>
              <a:ext cx="4810125" cy="4810125"/>
            </a:xfrm>
            <a:prstGeom prst="rect">
              <a:avLst/>
            </a:prstGeom>
            <a:noFill/>
            <a:ln w="25400">
              <a:solidFill>
                <a:schemeClr val="accent6">
                  <a:lumMod val="50000"/>
                </a:schemeClr>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225980C-DAAB-42C3-9136-AA0E6647692B}"/>
                </a:ext>
              </a:extLst>
            </p:cNvPr>
            <p:cNvSpPr/>
            <p:nvPr/>
          </p:nvSpPr>
          <p:spPr>
            <a:xfrm>
              <a:off x="2062129" y="2220951"/>
              <a:ext cx="1396891" cy="449766"/>
            </a:xfrm>
            <a:prstGeom prst="rect">
              <a:avLst/>
            </a:prstGeom>
            <a:solidFill>
              <a:schemeClr val="accent6">
                <a:lumMod val="20000"/>
                <a:lumOff val="80000"/>
              </a:schemeClr>
            </a:solidFill>
            <a:ln w="4762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solidFill>
                    <a:schemeClr val="tx1"/>
                  </a:solidFill>
                  <a:latin typeface="VAG Rounded"/>
                </a:rPr>
                <a:t>Community</a:t>
              </a:r>
              <a:r>
                <a:rPr lang="en-GB" dirty="0">
                  <a:latin typeface="VAG Rounded"/>
                </a:rPr>
                <a:t> </a:t>
              </a:r>
            </a:p>
          </p:txBody>
        </p:sp>
        <p:sp>
          <p:nvSpPr>
            <p:cNvPr id="6" name="Rectangle 5">
              <a:extLst>
                <a:ext uri="{FF2B5EF4-FFF2-40B4-BE49-F238E27FC236}">
                  <a16:creationId xmlns:a16="http://schemas.microsoft.com/office/drawing/2014/main" id="{22C5FE28-E05C-4E3E-96E1-A29B18FD4B7C}"/>
                </a:ext>
              </a:extLst>
            </p:cNvPr>
            <p:cNvSpPr/>
            <p:nvPr/>
          </p:nvSpPr>
          <p:spPr>
            <a:xfrm>
              <a:off x="7854773" y="2220951"/>
              <a:ext cx="1396891" cy="449766"/>
            </a:xfrm>
            <a:prstGeom prst="rect">
              <a:avLst/>
            </a:prstGeom>
            <a:solidFill>
              <a:schemeClr val="accent6">
                <a:lumMod val="20000"/>
                <a:lumOff val="80000"/>
              </a:schemeClr>
            </a:solidFill>
            <a:ln w="444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solidFill>
                    <a:schemeClr val="tx1"/>
                  </a:solidFill>
                  <a:latin typeface="VAG Rounded"/>
                </a:rPr>
                <a:t>Curriculum</a:t>
              </a:r>
              <a:r>
                <a:rPr lang="en-GB" dirty="0">
                  <a:latin typeface="VAG Rounded"/>
                </a:rPr>
                <a:t>  </a:t>
              </a:r>
            </a:p>
          </p:txBody>
        </p:sp>
        <p:sp>
          <p:nvSpPr>
            <p:cNvPr id="7" name="Rectangle 6">
              <a:extLst>
                <a:ext uri="{FF2B5EF4-FFF2-40B4-BE49-F238E27FC236}">
                  <a16:creationId xmlns:a16="http://schemas.microsoft.com/office/drawing/2014/main" id="{505BF6DA-DB17-4FB0-997E-C2C4165C060E}"/>
                </a:ext>
              </a:extLst>
            </p:cNvPr>
            <p:cNvSpPr/>
            <p:nvPr/>
          </p:nvSpPr>
          <p:spPr>
            <a:xfrm>
              <a:off x="4511309" y="5394755"/>
              <a:ext cx="2491896" cy="639256"/>
            </a:xfrm>
            <a:prstGeom prst="rect">
              <a:avLst/>
            </a:prstGeom>
            <a:solidFill>
              <a:schemeClr val="accent6">
                <a:lumMod val="20000"/>
                <a:lumOff val="80000"/>
              </a:schemeClr>
            </a:solidFill>
            <a:ln w="444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solidFill>
                    <a:schemeClr val="tx1"/>
                  </a:solidFill>
                  <a:latin typeface="VAG Rounded"/>
                </a:rPr>
                <a:t>Culture and ethos  </a:t>
              </a:r>
            </a:p>
          </p:txBody>
        </p:sp>
      </p:grpSp>
    </p:spTree>
    <p:extLst>
      <p:ext uri="{BB962C8B-B14F-4D97-AF65-F5344CB8AC3E}">
        <p14:creationId xmlns:p14="http://schemas.microsoft.com/office/powerpoint/2010/main" val="18968417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2">
          <a:extLst>
            <a:ext uri="{FF2B5EF4-FFF2-40B4-BE49-F238E27FC236}">
              <a16:creationId xmlns:a16="http://schemas.microsoft.com/office/drawing/2014/main" id="{B8608393-871D-2992-6C34-C05921615EC6}"/>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2C81F575-ACFE-C7B0-2AD7-24A833B4A164}"/>
              </a:ext>
            </a:extLst>
          </p:cNvPr>
          <p:cNvGrpSpPr/>
          <p:nvPr/>
        </p:nvGrpSpPr>
        <p:grpSpPr>
          <a:xfrm>
            <a:off x="4356603" y="205414"/>
            <a:ext cx="7293714" cy="5132007"/>
            <a:chOff x="2329933" y="823989"/>
            <a:chExt cx="6619921" cy="5075626"/>
          </a:xfrm>
        </p:grpSpPr>
        <p:pic>
          <p:nvPicPr>
            <p:cNvPr id="2050" name="Picture 2" descr="Venn diagram | Free SVG">
              <a:extLst>
                <a:ext uri="{FF2B5EF4-FFF2-40B4-BE49-F238E27FC236}">
                  <a16:creationId xmlns:a16="http://schemas.microsoft.com/office/drawing/2014/main" id="{687966C0-8A81-9C17-22B4-80AE6B21697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51834" y="823989"/>
              <a:ext cx="4810125" cy="4810125"/>
            </a:xfrm>
            <a:prstGeom prst="rect">
              <a:avLst/>
            </a:prstGeom>
            <a:noFill/>
            <a:ln w="25400">
              <a:solidFill>
                <a:schemeClr val="accent6">
                  <a:lumMod val="50000"/>
                </a:schemeClr>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FFF436F-AC1F-CB8E-57A3-E4378EDCAF09}"/>
                </a:ext>
              </a:extLst>
            </p:cNvPr>
            <p:cNvSpPr/>
            <p:nvPr/>
          </p:nvSpPr>
          <p:spPr>
            <a:xfrm>
              <a:off x="2329933" y="1596204"/>
              <a:ext cx="1396891" cy="449766"/>
            </a:xfrm>
            <a:prstGeom prst="rect">
              <a:avLst/>
            </a:prstGeom>
            <a:solidFill>
              <a:schemeClr val="accent6">
                <a:lumMod val="20000"/>
                <a:lumOff val="80000"/>
              </a:schemeClr>
            </a:solidFill>
            <a:ln w="4762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solidFill>
                    <a:schemeClr val="tx1"/>
                  </a:solidFill>
                  <a:latin typeface="VAG Rounded"/>
                </a:rPr>
                <a:t>Community</a:t>
              </a:r>
              <a:r>
                <a:rPr lang="en-GB" dirty="0">
                  <a:latin typeface="VAG Rounded"/>
                </a:rPr>
                <a:t> </a:t>
              </a:r>
            </a:p>
          </p:txBody>
        </p:sp>
        <p:sp>
          <p:nvSpPr>
            <p:cNvPr id="6" name="Rectangle 5">
              <a:extLst>
                <a:ext uri="{FF2B5EF4-FFF2-40B4-BE49-F238E27FC236}">
                  <a16:creationId xmlns:a16="http://schemas.microsoft.com/office/drawing/2014/main" id="{D0944529-AF61-AF02-86AD-3A0FE61E387E}"/>
                </a:ext>
              </a:extLst>
            </p:cNvPr>
            <p:cNvSpPr/>
            <p:nvPr/>
          </p:nvSpPr>
          <p:spPr>
            <a:xfrm>
              <a:off x="7552963" y="1596204"/>
              <a:ext cx="1396891" cy="449766"/>
            </a:xfrm>
            <a:prstGeom prst="rect">
              <a:avLst/>
            </a:prstGeom>
            <a:solidFill>
              <a:schemeClr val="accent6">
                <a:lumMod val="20000"/>
                <a:lumOff val="80000"/>
              </a:schemeClr>
            </a:solidFill>
            <a:ln w="444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solidFill>
                    <a:schemeClr val="tx1"/>
                  </a:solidFill>
                  <a:latin typeface="VAG Rounded"/>
                </a:rPr>
                <a:t>Curriculum</a:t>
              </a:r>
              <a:r>
                <a:rPr lang="en-GB" dirty="0">
                  <a:latin typeface="VAG Rounded"/>
                </a:rPr>
                <a:t>  </a:t>
              </a:r>
            </a:p>
          </p:txBody>
        </p:sp>
        <p:sp>
          <p:nvSpPr>
            <p:cNvPr id="7" name="Rectangle 6">
              <a:extLst>
                <a:ext uri="{FF2B5EF4-FFF2-40B4-BE49-F238E27FC236}">
                  <a16:creationId xmlns:a16="http://schemas.microsoft.com/office/drawing/2014/main" id="{4E8BA96A-7E9D-6586-E3B8-01A222DC5310}"/>
                </a:ext>
              </a:extLst>
            </p:cNvPr>
            <p:cNvSpPr/>
            <p:nvPr/>
          </p:nvSpPr>
          <p:spPr>
            <a:xfrm>
              <a:off x="4498733" y="5260359"/>
              <a:ext cx="2491896" cy="639256"/>
            </a:xfrm>
            <a:prstGeom prst="rect">
              <a:avLst/>
            </a:prstGeom>
            <a:solidFill>
              <a:schemeClr val="accent6">
                <a:lumMod val="20000"/>
                <a:lumOff val="80000"/>
              </a:schemeClr>
            </a:solidFill>
            <a:ln w="444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solidFill>
                    <a:schemeClr val="tx1"/>
                  </a:solidFill>
                  <a:latin typeface="VAG Rounded"/>
                </a:rPr>
                <a:t>Culture and ethos  </a:t>
              </a:r>
            </a:p>
          </p:txBody>
        </p:sp>
      </p:grpSp>
      <p:sp>
        <p:nvSpPr>
          <p:cNvPr id="12" name="Oval 11">
            <a:extLst>
              <a:ext uri="{FF2B5EF4-FFF2-40B4-BE49-F238E27FC236}">
                <a16:creationId xmlns:a16="http://schemas.microsoft.com/office/drawing/2014/main" id="{F71992FF-251C-6589-3D3F-E71E5F4F82CC}"/>
              </a:ext>
            </a:extLst>
          </p:cNvPr>
          <p:cNvSpPr/>
          <p:nvPr/>
        </p:nvSpPr>
        <p:spPr>
          <a:xfrm>
            <a:off x="7521982" y="5232717"/>
            <a:ext cx="4960768" cy="1858730"/>
          </a:xfrm>
          <a:prstGeom prst="cloud">
            <a:avLst/>
          </a:prstGeom>
          <a:solidFill>
            <a:schemeClr val="accent5">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dirty="0">
                <a:solidFill>
                  <a:schemeClr val="tx1"/>
                </a:solidFill>
                <a:ea typeface="Calibri"/>
                <a:cs typeface="Calibri"/>
              </a:rPr>
              <a:t>For subject links explore this comprehensive </a:t>
            </a:r>
            <a:r>
              <a:rPr lang="en-GB" sz="1600" b="1" dirty="0">
                <a:solidFill>
                  <a:schemeClr val="tx1"/>
                </a:solidFill>
                <a:ea typeface="Calibri"/>
                <a:cs typeface="Calibri"/>
                <a:hlinkClick r:id="rId4">
                  <a:extLst>
                    <a:ext uri="{A12FA001-AC4F-418D-AE19-62706E023703}">
                      <ahyp:hlinkClr xmlns:ahyp="http://schemas.microsoft.com/office/drawing/2018/hyperlinkcolor" val="tx"/>
                    </a:ext>
                  </a:extLst>
                </a:hlinkClick>
              </a:rPr>
              <a:t>curriculum framework</a:t>
            </a:r>
            <a:r>
              <a:rPr lang="en-GB" sz="1600" dirty="0">
                <a:solidFill>
                  <a:schemeClr val="tx1"/>
                </a:solidFill>
                <a:ea typeface="Calibri"/>
                <a:cs typeface="Calibri"/>
              </a:rPr>
              <a:t> and</a:t>
            </a:r>
            <a:r>
              <a:rPr lang="en-GB" sz="1600" b="1" dirty="0">
                <a:solidFill>
                  <a:schemeClr val="tx1"/>
                </a:solidFill>
                <a:ea typeface="Calibri"/>
                <a:cs typeface="Calibri"/>
              </a:rPr>
              <a:t> </a:t>
            </a:r>
            <a:r>
              <a:rPr lang="en-GB" sz="1600" b="1" dirty="0">
                <a:solidFill>
                  <a:schemeClr val="tx1"/>
                </a:solidFill>
                <a:hlinkClick r:id="rId5">
                  <a:extLst>
                    <a:ext uri="{A12FA001-AC4F-418D-AE19-62706E023703}">
                      <ahyp:hlinkClr xmlns:ahyp="http://schemas.microsoft.com/office/drawing/2018/hyperlinkcolor" val="tx"/>
                    </a:ext>
                  </a:extLst>
                </a:hlinkClick>
              </a:rPr>
              <a:t>Oxfam's Curriculum for Global  Citizenship</a:t>
            </a:r>
            <a:r>
              <a:rPr lang="en-GB" sz="1600" b="1" i="1" dirty="0">
                <a:solidFill>
                  <a:schemeClr val="tx1"/>
                </a:solidFill>
              </a:rPr>
              <a:t> </a:t>
            </a:r>
            <a:endParaRPr lang="en-GB" sz="1600" b="1" i="1" dirty="0">
              <a:solidFill>
                <a:schemeClr val="tx1"/>
              </a:solidFill>
              <a:ea typeface="Calibri"/>
              <a:cs typeface="Calibri"/>
            </a:endParaRPr>
          </a:p>
        </p:txBody>
      </p:sp>
      <p:sp>
        <p:nvSpPr>
          <p:cNvPr id="14" name="Rectangle 13">
            <a:extLst>
              <a:ext uri="{FF2B5EF4-FFF2-40B4-BE49-F238E27FC236}">
                <a16:creationId xmlns:a16="http://schemas.microsoft.com/office/drawing/2014/main" id="{C944ED2A-633E-4C3A-94FA-75195AADAEAF}"/>
              </a:ext>
            </a:extLst>
          </p:cNvPr>
          <p:cNvSpPr/>
          <p:nvPr/>
        </p:nvSpPr>
        <p:spPr>
          <a:xfrm>
            <a:off x="78656" y="2675218"/>
            <a:ext cx="4109884" cy="631778"/>
          </a:xfrm>
          <a:prstGeom prst="rect">
            <a:avLst/>
          </a:prstGeom>
          <a:solidFill>
            <a:schemeClr val="bg1"/>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b="1" dirty="0">
                <a:solidFill>
                  <a:schemeClr val="tx1"/>
                </a:solidFill>
                <a:latin typeface="VAG Rounded"/>
              </a:rPr>
              <a:t>Rights and responsibilities </a:t>
            </a:r>
            <a:endParaRPr lang="en-GB" b="1">
              <a:solidFill>
                <a:schemeClr val="tx1"/>
              </a:solidFill>
              <a:latin typeface="VAG Rounded"/>
              <a:ea typeface="Calibri"/>
              <a:cs typeface="Calibri"/>
            </a:endParaRPr>
          </a:p>
        </p:txBody>
      </p:sp>
      <p:sp>
        <p:nvSpPr>
          <p:cNvPr id="15" name="Rectangle 14">
            <a:extLst>
              <a:ext uri="{FF2B5EF4-FFF2-40B4-BE49-F238E27FC236}">
                <a16:creationId xmlns:a16="http://schemas.microsoft.com/office/drawing/2014/main" id="{65AA1078-70D2-45BB-8277-3D549ED92886}"/>
              </a:ext>
            </a:extLst>
          </p:cNvPr>
          <p:cNvSpPr/>
          <p:nvPr/>
        </p:nvSpPr>
        <p:spPr>
          <a:xfrm>
            <a:off x="78655" y="1839309"/>
            <a:ext cx="4109885" cy="749235"/>
          </a:xfrm>
          <a:prstGeom prst="rect">
            <a:avLst/>
          </a:prstGeom>
          <a:solidFill>
            <a:schemeClr val="bg1"/>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b="1" dirty="0">
                <a:solidFill>
                  <a:schemeClr val="tx1"/>
                </a:solidFill>
              </a:rPr>
              <a:t> </a:t>
            </a:r>
            <a:r>
              <a:rPr lang="en-GB" sz="1600" b="1" dirty="0">
                <a:solidFill>
                  <a:schemeClr val="tx1"/>
                </a:solidFill>
                <a:latin typeface="VAG Rounded"/>
              </a:rPr>
              <a:t>School policies/strategies, including links to policies on inclusion and anti-racism</a:t>
            </a:r>
            <a:endParaRPr lang="en-GB" sz="1600">
              <a:solidFill>
                <a:schemeClr val="tx1"/>
              </a:solidFill>
              <a:latin typeface="VAG Rounded"/>
            </a:endParaRPr>
          </a:p>
        </p:txBody>
      </p:sp>
      <p:sp>
        <p:nvSpPr>
          <p:cNvPr id="17" name="Rectangle 16">
            <a:extLst>
              <a:ext uri="{FF2B5EF4-FFF2-40B4-BE49-F238E27FC236}">
                <a16:creationId xmlns:a16="http://schemas.microsoft.com/office/drawing/2014/main" id="{8045987A-DF22-4992-984B-C1BE4E224346}"/>
              </a:ext>
            </a:extLst>
          </p:cNvPr>
          <p:cNvSpPr/>
          <p:nvPr/>
        </p:nvSpPr>
        <p:spPr>
          <a:xfrm>
            <a:off x="78656" y="108667"/>
            <a:ext cx="4109886" cy="803566"/>
          </a:xfrm>
          <a:prstGeom prst="rect">
            <a:avLst/>
          </a:prstGeom>
          <a:solidFill>
            <a:schemeClr val="bg1"/>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solidFill>
                  <a:schemeClr val="tx1"/>
                </a:solidFill>
                <a:latin typeface="VAG Rounded"/>
              </a:rPr>
              <a:t> Young people as active citizens and agents of change</a:t>
            </a:r>
            <a:endParaRPr lang="en-GB" sz="1600" dirty="0">
              <a:solidFill>
                <a:schemeClr val="tx1"/>
              </a:solidFill>
              <a:latin typeface="VAG Rounded"/>
            </a:endParaRPr>
          </a:p>
        </p:txBody>
      </p:sp>
      <p:sp>
        <p:nvSpPr>
          <p:cNvPr id="18" name="Rectangle 17">
            <a:extLst>
              <a:ext uri="{FF2B5EF4-FFF2-40B4-BE49-F238E27FC236}">
                <a16:creationId xmlns:a16="http://schemas.microsoft.com/office/drawing/2014/main" id="{62776313-FD20-4010-8E7C-CC4D3EB6EF67}"/>
              </a:ext>
            </a:extLst>
          </p:cNvPr>
          <p:cNvSpPr/>
          <p:nvPr/>
        </p:nvSpPr>
        <p:spPr>
          <a:xfrm>
            <a:off x="78654" y="5746049"/>
            <a:ext cx="4089100" cy="841245"/>
          </a:xfrm>
          <a:prstGeom prst="rect">
            <a:avLst/>
          </a:prstGeom>
          <a:solidFill>
            <a:schemeClr val="bg1"/>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solidFill>
                  <a:schemeClr val="tx1"/>
                </a:solidFill>
                <a:latin typeface="VAG Rounded"/>
              </a:rPr>
              <a:t>UN Sustainable Development Goals / other international agendas</a:t>
            </a:r>
          </a:p>
        </p:txBody>
      </p:sp>
      <p:sp>
        <p:nvSpPr>
          <p:cNvPr id="19" name="Rectangle 18">
            <a:extLst>
              <a:ext uri="{FF2B5EF4-FFF2-40B4-BE49-F238E27FC236}">
                <a16:creationId xmlns:a16="http://schemas.microsoft.com/office/drawing/2014/main" id="{C0DD804B-CB7E-45F2-ADC0-73BD79ADF6B0}"/>
              </a:ext>
            </a:extLst>
          </p:cNvPr>
          <p:cNvSpPr/>
          <p:nvPr/>
        </p:nvSpPr>
        <p:spPr>
          <a:xfrm>
            <a:off x="78654" y="4209787"/>
            <a:ext cx="4109883" cy="625844"/>
          </a:xfrm>
          <a:prstGeom prst="rect">
            <a:avLst/>
          </a:prstGeom>
          <a:solidFill>
            <a:schemeClr val="bg1"/>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b="1" dirty="0">
                <a:solidFill>
                  <a:schemeClr val="tx1"/>
                </a:solidFill>
                <a:latin typeface="VAG Rounded"/>
                <a:ea typeface="Calibri"/>
                <a:cs typeface="Calibri"/>
              </a:rPr>
              <a:t>Resource use and waste in school</a:t>
            </a:r>
          </a:p>
        </p:txBody>
      </p:sp>
      <p:sp>
        <p:nvSpPr>
          <p:cNvPr id="20" name="Rectangle 19">
            <a:extLst>
              <a:ext uri="{FF2B5EF4-FFF2-40B4-BE49-F238E27FC236}">
                <a16:creationId xmlns:a16="http://schemas.microsoft.com/office/drawing/2014/main" id="{1DCC570F-EE25-4CB2-80C3-F04C7961A82D}"/>
              </a:ext>
            </a:extLst>
          </p:cNvPr>
          <p:cNvSpPr/>
          <p:nvPr/>
        </p:nvSpPr>
        <p:spPr>
          <a:xfrm>
            <a:off x="78656" y="3384348"/>
            <a:ext cx="4109884" cy="725941"/>
          </a:xfrm>
          <a:prstGeom prst="rect">
            <a:avLst/>
          </a:prstGeom>
          <a:solidFill>
            <a:schemeClr val="bg1"/>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b="1" dirty="0">
                <a:solidFill>
                  <a:schemeClr val="tx1"/>
                </a:solidFill>
                <a:latin typeface="VAG Rounded"/>
              </a:rPr>
              <a:t>Learning through and connecting with nature</a:t>
            </a:r>
            <a:endParaRPr lang="en-US" dirty="0">
              <a:solidFill>
                <a:schemeClr val="tx1"/>
              </a:solidFill>
              <a:latin typeface="VAG Rounded"/>
            </a:endParaRPr>
          </a:p>
        </p:txBody>
      </p:sp>
      <p:sp>
        <p:nvSpPr>
          <p:cNvPr id="23" name="Rectangle 22">
            <a:extLst>
              <a:ext uri="{FF2B5EF4-FFF2-40B4-BE49-F238E27FC236}">
                <a16:creationId xmlns:a16="http://schemas.microsoft.com/office/drawing/2014/main" id="{9CA570AA-1879-06D0-C919-8594B066A1A7}"/>
              </a:ext>
            </a:extLst>
          </p:cNvPr>
          <p:cNvSpPr/>
          <p:nvPr/>
        </p:nvSpPr>
        <p:spPr>
          <a:xfrm>
            <a:off x="78655" y="988016"/>
            <a:ext cx="4109886" cy="769655"/>
          </a:xfrm>
          <a:prstGeom prst="rect">
            <a:avLst/>
          </a:prstGeom>
          <a:solidFill>
            <a:schemeClr val="bg1"/>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b="1" dirty="0">
                <a:solidFill>
                  <a:schemeClr val="tx1"/>
                </a:solidFill>
              </a:rPr>
              <a:t> </a:t>
            </a:r>
            <a:r>
              <a:rPr lang="en-GB" sz="1600" b="1" dirty="0">
                <a:solidFill>
                  <a:schemeClr val="tx1"/>
                </a:solidFill>
                <a:latin typeface="VAG Rounded"/>
              </a:rPr>
              <a:t>Community initiatives and opportunities for collaboration</a:t>
            </a:r>
            <a:endParaRPr lang="en-GB" sz="1600">
              <a:solidFill>
                <a:schemeClr val="tx1"/>
              </a:solidFill>
              <a:latin typeface="VAG Rounded"/>
            </a:endParaRPr>
          </a:p>
        </p:txBody>
      </p:sp>
      <p:sp>
        <p:nvSpPr>
          <p:cNvPr id="3" name="Rectangle 2">
            <a:extLst>
              <a:ext uri="{FF2B5EF4-FFF2-40B4-BE49-F238E27FC236}">
                <a16:creationId xmlns:a16="http://schemas.microsoft.com/office/drawing/2014/main" id="{F90C253F-F435-4F67-91EF-DC96A33EF01F}"/>
              </a:ext>
            </a:extLst>
          </p:cNvPr>
          <p:cNvSpPr/>
          <p:nvPr/>
        </p:nvSpPr>
        <p:spPr>
          <a:xfrm>
            <a:off x="78654" y="4925899"/>
            <a:ext cx="4089100" cy="720587"/>
          </a:xfrm>
          <a:prstGeom prst="rect">
            <a:avLst/>
          </a:prstGeom>
          <a:solidFill>
            <a:schemeClr val="bg1"/>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a:t> </a:t>
            </a:r>
            <a:r>
              <a:rPr lang="en-GB" b="1" dirty="0">
                <a:solidFill>
                  <a:schemeClr val="tx1"/>
                </a:solidFill>
                <a:latin typeface="VAG Rounded"/>
              </a:rPr>
              <a:t>Green skills and careers </a:t>
            </a:r>
          </a:p>
        </p:txBody>
      </p:sp>
    </p:spTree>
    <p:extLst>
      <p:ext uri="{BB962C8B-B14F-4D97-AF65-F5344CB8AC3E}">
        <p14:creationId xmlns:p14="http://schemas.microsoft.com/office/powerpoint/2010/main" val="3058553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CD6A108D-8A6F-B345-A974-2C1999AC32C8}"/>
              </a:ext>
            </a:extLst>
          </p:cNvPr>
          <p:cNvSpPr txBox="1">
            <a:spLocks/>
          </p:cNvSpPr>
          <p:nvPr/>
        </p:nvSpPr>
        <p:spPr>
          <a:xfrm>
            <a:off x="372962" y="-67406"/>
            <a:ext cx="7634569" cy="866586"/>
          </a:xfrm>
          <a:prstGeom prst="roundRect">
            <a:avLst/>
          </a:prstGeom>
          <a:no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br>
              <a:rPr lang="en-US" altLang="en-US" sz="2800">
                <a:latin typeface="VAG Rounded" panose="02000403040000020004" pitchFamily="2" charset="0"/>
              </a:rPr>
            </a:br>
            <a:br>
              <a:rPr lang="en-US" altLang="en-US" sz="2800">
                <a:latin typeface="VAG Rounded"/>
              </a:rPr>
            </a:br>
            <a:br>
              <a:rPr lang="en-US" altLang="en-US" sz="2800">
                <a:latin typeface="VAG Rounded"/>
              </a:rPr>
            </a:br>
            <a:r>
              <a:rPr lang="en-US" altLang="en-US" sz="3200" b="1">
                <a:solidFill>
                  <a:schemeClr val="bg1"/>
                </a:solidFill>
                <a:latin typeface="VAG Rounded"/>
              </a:rPr>
              <a:t>Taking it forward: planning an activity</a:t>
            </a:r>
            <a:br>
              <a:rPr lang="en-US" altLang="en-US" sz="3200" b="1">
                <a:latin typeface="VAG Rounded" panose="02000403040000020004" pitchFamily="2" charset="0"/>
              </a:rPr>
            </a:br>
            <a:br>
              <a:rPr lang="en-US" altLang="en-US" sz="2800">
                <a:latin typeface="VAG Rounded" panose="02000403040000020004" pitchFamily="2" charset="0"/>
              </a:rPr>
            </a:br>
            <a:endParaRPr lang="en-US" altLang="en-US" sz="2800">
              <a:latin typeface="VAG Rounded" panose="02000403040000020004" pitchFamily="2" charset="0"/>
            </a:endParaRPr>
          </a:p>
        </p:txBody>
      </p:sp>
      <p:sp>
        <p:nvSpPr>
          <p:cNvPr id="5" name="TextBox 4">
            <a:extLst>
              <a:ext uri="{FF2B5EF4-FFF2-40B4-BE49-F238E27FC236}">
                <a16:creationId xmlns:a16="http://schemas.microsoft.com/office/drawing/2014/main" id="{D24A7A8A-2D7D-DB49-EE2F-62132A35531D}"/>
              </a:ext>
            </a:extLst>
          </p:cNvPr>
          <p:cNvSpPr txBox="1"/>
          <p:nvPr/>
        </p:nvSpPr>
        <p:spPr>
          <a:xfrm>
            <a:off x="434863" y="980956"/>
            <a:ext cx="11308646" cy="693266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solidFill>
                  <a:schemeClr val="bg1"/>
                </a:solidFill>
                <a:latin typeface="VAG Rounded"/>
                <a:ea typeface="Calibri"/>
                <a:cs typeface="Calibri"/>
              </a:rPr>
              <a:t>Now select an idea, resource or stimulus shared in this course and plan an activity to introduce climate justice </a:t>
            </a:r>
            <a:r>
              <a:rPr lang="en-US" sz="2400">
                <a:solidFill>
                  <a:schemeClr val="bg1"/>
                </a:solidFill>
                <a:latin typeface="Trebuchet MS" panose="020B0603020202020204" pitchFamily="34" charset="0"/>
                <a:ea typeface="Calibri"/>
                <a:cs typeface="Calibri"/>
              </a:rPr>
              <a:t>–</a:t>
            </a:r>
            <a:r>
              <a:rPr lang="en-US" sz="2400">
                <a:solidFill>
                  <a:schemeClr val="bg1"/>
                </a:solidFill>
                <a:latin typeface="VAG Rounded"/>
                <a:ea typeface="Calibri"/>
                <a:cs typeface="Calibri"/>
              </a:rPr>
              <a:t> you can decide on the age group</a:t>
            </a:r>
          </a:p>
          <a:p>
            <a:endParaRPr lang="en-US" sz="1050">
              <a:solidFill>
                <a:schemeClr val="bg1"/>
              </a:solidFill>
              <a:latin typeface="VAG Rounded"/>
              <a:ea typeface="Calibri"/>
              <a:cs typeface="Calibri"/>
            </a:endParaRPr>
          </a:p>
          <a:p>
            <a:r>
              <a:rPr lang="en-US" sz="2400">
                <a:solidFill>
                  <a:schemeClr val="bg1"/>
                </a:solidFill>
                <a:latin typeface="VAG Rounded"/>
                <a:ea typeface="Calibri"/>
                <a:cs typeface="Calibri"/>
              </a:rPr>
              <a:t>Some ideas are shared on the following slide</a:t>
            </a:r>
          </a:p>
          <a:p>
            <a:endParaRPr lang="en-US" sz="1100">
              <a:solidFill>
                <a:schemeClr val="bg1"/>
              </a:solidFill>
              <a:latin typeface="VAG Rounded"/>
              <a:ea typeface="Calibri"/>
              <a:cs typeface="Calibri"/>
            </a:endParaRPr>
          </a:p>
          <a:p>
            <a:r>
              <a:rPr lang="en-US" sz="2400" b="1">
                <a:solidFill>
                  <a:schemeClr val="bg1"/>
                </a:solidFill>
                <a:latin typeface="VAG Rounded"/>
                <a:ea typeface="Calibri"/>
                <a:cs typeface="Calibri"/>
              </a:rPr>
              <a:t>Consider the following in your planning:</a:t>
            </a:r>
          </a:p>
          <a:p>
            <a:endParaRPr lang="en-US" sz="1600">
              <a:solidFill>
                <a:schemeClr val="bg1"/>
              </a:solidFill>
              <a:latin typeface="VAG Rounded"/>
              <a:ea typeface="Calibri"/>
              <a:cs typeface="Calibri"/>
            </a:endParaRPr>
          </a:p>
          <a:p>
            <a:pPr marL="457200" indent="-457200">
              <a:buFont typeface="Arial"/>
              <a:buChar char="•"/>
            </a:pPr>
            <a:r>
              <a:rPr lang="en-US" sz="2300">
                <a:solidFill>
                  <a:schemeClr val="bg1"/>
                </a:solidFill>
                <a:latin typeface="VAG Rounded"/>
                <a:ea typeface="Calibri"/>
                <a:cs typeface="Calibri"/>
              </a:rPr>
              <a:t>How you will create opportunities for young people to ask questions and share what they know/think/feel already</a:t>
            </a:r>
          </a:p>
          <a:p>
            <a:pPr marL="457200" indent="-457200">
              <a:buFont typeface="Arial"/>
              <a:buChar char="•"/>
            </a:pPr>
            <a:r>
              <a:rPr lang="en-US" sz="2300">
                <a:solidFill>
                  <a:schemeClr val="bg1"/>
                </a:solidFill>
                <a:latin typeface="VAG Rounded"/>
                <a:ea typeface="Calibri"/>
                <a:cs typeface="Calibri"/>
              </a:rPr>
              <a:t>How you will make connections between climate change and related issues </a:t>
            </a:r>
            <a:r>
              <a:rPr lang="en-US" sz="2300" err="1">
                <a:solidFill>
                  <a:schemeClr val="bg1"/>
                </a:solidFill>
                <a:latin typeface="VAG Rounded"/>
                <a:ea typeface="Calibri"/>
                <a:cs typeface="Calibri"/>
              </a:rPr>
              <a:t>eg</a:t>
            </a:r>
            <a:r>
              <a:rPr lang="en-US" sz="2300">
                <a:solidFill>
                  <a:schemeClr val="bg1"/>
                </a:solidFill>
                <a:latin typeface="VAG Rounded"/>
                <a:ea typeface="Calibri"/>
                <a:cs typeface="Calibri"/>
              </a:rPr>
              <a:t>, fairness, inequalities and introduce climate justice</a:t>
            </a:r>
          </a:p>
          <a:p>
            <a:pPr marL="457200" indent="-457200">
              <a:buFont typeface="Arial"/>
              <a:buChar char="•"/>
            </a:pPr>
            <a:r>
              <a:rPr lang="en-US" sz="2300">
                <a:solidFill>
                  <a:schemeClr val="bg1"/>
                </a:solidFill>
                <a:latin typeface="VAG Rounded"/>
                <a:ea typeface="Calibri"/>
                <a:cs typeface="Calibri"/>
              </a:rPr>
              <a:t>How you will introduce different perspectives, people and places, and the concept of intersectionality, whilst challenging assumptions about who is represented or whose voices are heard </a:t>
            </a:r>
          </a:p>
          <a:p>
            <a:endParaRPr lang="en-US" sz="2000">
              <a:solidFill>
                <a:srgbClr val="FFFFFF"/>
              </a:solidFill>
              <a:latin typeface="VAG Rounded"/>
              <a:ea typeface="Calibri"/>
              <a:cs typeface="Calibri"/>
            </a:endParaRPr>
          </a:p>
          <a:p>
            <a:endParaRPr lang="en-US" sz="2000">
              <a:solidFill>
                <a:srgbClr val="FFFFFF"/>
              </a:solidFill>
              <a:latin typeface="VAG Rounded"/>
              <a:ea typeface="Calibri"/>
              <a:cs typeface="Calibri"/>
            </a:endParaRPr>
          </a:p>
          <a:p>
            <a:endParaRPr lang="en-US" sz="2800">
              <a:solidFill>
                <a:srgbClr val="FFFFFF"/>
              </a:solidFill>
              <a:latin typeface="VAG Rounded"/>
              <a:ea typeface="Calibri"/>
              <a:cs typeface="Calibri"/>
            </a:endParaRPr>
          </a:p>
          <a:p>
            <a:endParaRPr lang="en-US" sz="2800">
              <a:solidFill>
                <a:srgbClr val="FFFFFF"/>
              </a:solidFill>
              <a:latin typeface="VAG Rounded"/>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p:txBody>
      </p:sp>
    </p:spTree>
    <p:extLst>
      <p:ext uri="{BB962C8B-B14F-4D97-AF65-F5344CB8AC3E}">
        <p14:creationId xmlns:p14="http://schemas.microsoft.com/office/powerpoint/2010/main" val="40001165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55AF76-12E4-44A1-9F93-1CFB0B52C79D}"/>
              </a:ext>
            </a:extLst>
          </p:cNvPr>
          <p:cNvSpPr>
            <a:spLocks noGrp="1"/>
          </p:cNvSpPr>
          <p:nvPr>
            <p:ph type="title" idx="4294967295"/>
          </p:nvPr>
        </p:nvSpPr>
        <p:spPr>
          <a:xfrm>
            <a:off x="246585" y="87404"/>
            <a:ext cx="7548663" cy="86658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br>
              <a:rPr lang="en-US" altLang="en-US" sz="3200">
                <a:latin typeface="VAG Rounded" panose="02000403040000020004" pitchFamily="2" charset="0"/>
              </a:rPr>
            </a:br>
            <a:br>
              <a:rPr lang="en-US" altLang="en-US" sz="3200">
                <a:latin typeface="VAG Rounded"/>
              </a:rPr>
            </a:br>
            <a:br>
              <a:rPr lang="en-US" altLang="en-US" sz="3200">
                <a:latin typeface="VAG Rounded"/>
              </a:rPr>
            </a:br>
            <a:r>
              <a:rPr lang="en-US" altLang="en-US" sz="3200" b="1">
                <a:solidFill>
                  <a:schemeClr val="bg1"/>
                </a:solidFill>
                <a:latin typeface="VAG Rounded"/>
              </a:rPr>
              <a:t>Taking it forward:</a:t>
            </a:r>
            <a:r>
              <a:rPr lang="en-US" altLang="en-US" sz="3200">
                <a:solidFill>
                  <a:schemeClr val="bg1"/>
                </a:solidFill>
                <a:latin typeface="VAG Rounded"/>
              </a:rPr>
              <a:t> planning an activity</a:t>
            </a:r>
            <a:br>
              <a:rPr lang="en-US" altLang="en-US" sz="3200">
                <a:latin typeface="VAG Rounded" panose="02000403040000020004" pitchFamily="2" charset="0"/>
              </a:rPr>
            </a:br>
            <a:br>
              <a:rPr lang="en-US" altLang="en-US" sz="3200">
                <a:latin typeface="VAG Rounded" panose="02000403040000020004" pitchFamily="2" charset="0"/>
              </a:rPr>
            </a:br>
            <a:br>
              <a:rPr lang="en-US" altLang="en-US" sz="3200">
                <a:latin typeface="VAG Rounded" panose="02000403040000020004" pitchFamily="2" charset="0"/>
              </a:rPr>
            </a:br>
            <a:br>
              <a:rPr lang="en-US" altLang="en-US" sz="1600">
                <a:latin typeface="VAG Rounded" panose="02000403040000020004" pitchFamily="2" charset="0"/>
              </a:rPr>
            </a:br>
            <a:endParaRPr lang="en-GB" sz="3200">
              <a:solidFill>
                <a:schemeClr val="bg1"/>
              </a:solidFill>
              <a:latin typeface="VAG Rounded" panose="02000403040000020004" pitchFamily="2" charset="0"/>
            </a:endParaRPr>
          </a:p>
        </p:txBody>
      </p:sp>
      <p:sp>
        <p:nvSpPr>
          <p:cNvPr id="8" name="TextBox 7">
            <a:extLst>
              <a:ext uri="{FF2B5EF4-FFF2-40B4-BE49-F238E27FC236}">
                <a16:creationId xmlns:a16="http://schemas.microsoft.com/office/drawing/2014/main" id="{4590F16E-1824-4ACB-BB8D-6EC947CC6EB8}"/>
              </a:ext>
            </a:extLst>
          </p:cNvPr>
          <p:cNvSpPr txBox="1"/>
          <p:nvPr/>
        </p:nvSpPr>
        <p:spPr>
          <a:xfrm>
            <a:off x="3048000" y="3246643"/>
            <a:ext cx="6096000" cy="369332"/>
          </a:xfrm>
          <a:prstGeom prst="rect">
            <a:avLst/>
          </a:prstGeom>
          <a:noFill/>
        </p:spPr>
        <p:txBody>
          <a:bodyPr wrap="square">
            <a:spAutoFit/>
          </a:bodyPr>
          <a:lstStyle/>
          <a:p>
            <a:r>
              <a:rPr lang="en-GB"/>
              <a:t> </a:t>
            </a:r>
          </a:p>
        </p:txBody>
      </p:sp>
      <p:sp>
        <p:nvSpPr>
          <p:cNvPr id="12" name="TextBox 11">
            <a:extLst>
              <a:ext uri="{FF2B5EF4-FFF2-40B4-BE49-F238E27FC236}">
                <a16:creationId xmlns:a16="http://schemas.microsoft.com/office/drawing/2014/main" id="{018413F1-64D0-41E4-9A8A-24F884933D07}"/>
              </a:ext>
            </a:extLst>
          </p:cNvPr>
          <p:cNvSpPr txBox="1"/>
          <p:nvPr/>
        </p:nvSpPr>
        <p:spPr>
          <a:xfrm>
            <a:off x="3048674" y="3246357"/>
            <a:ext cx="6097348" cy="369332"/>
          </a:xfrm>
          <a:prstGeom prst="rect">
            <a:avLst/>
          </a:prstGeom>
          <a:noFill/>
        </p:spPr>
        <p:txBody>
          <a:bodyPr wrap="square">
            <a:spAutoFit/>
          </a:bodyPr>
          <a:lstStyle/>
          <a:p>
            <a:r>
              <a:rPr lang="en-GB"/>
              <a:t> </a:t>
            </a:r>
          </a:p>
        </p:txBody>
      </p:sp>
      <p:grpSp>
        <p:nvGrpSpPr>
          <p:cNvPr id="18" name="Group 17">
            <a:extLst>
              <a:ext uri="{FF2B5EF4-FFF2-40B4-BE49-F238E27FC236}">
                <a16:creationId xmlns:a16="http://schemas.microsoft.com/office/drawing/2014/main" id="{1A60CF27-30C4-0E71-9BA5-6727727C25B6}"/>
              </a:ext>
            </a:extLst>
          </p:cNvPr>
          <p:cNvGrpSpPr/>
          <p:nvPr/>
        </p:nvGrpSpPr>
        <p:grpSpPr>
          <a:xfrm>
            <a:off x="7918042" y="536024"/>
            <a:ext cx="3912868" cy="2055725"/>
            <a:chOff x="8079305" y="211576"/>
            <a:chExt cx="3912868" cy="2055725"/>
          </a:xfrm>
        </p:grpSpPr>
        <p:pic>
          <p:nvPicPr>
            <p:cNvPr id="4" name="Content Placeholder 3">
              <a:extLst>
                <a:ext uri="{FF2B5EF4-FFF2-40B4-BE49-F238E27FC236}">
                  <a16:creationId xmlns:a16="http://schemas.microsoft.com/office/drawing/2014/main" id="{82BAA5C9-7EF9-4138-BB21-B71EEAB3D2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1407"/>
            <a:stretch/>
          </p:blipFill>
          <p:spPr>
            <a:xfrm>
              <a:off x="8079305" y="211576"/>
              <a:ext cx="3912868" cy="1481251"/>
            </a:xfrm>
            <a:prstGeom prst="rect">
              <a:avLst/>
            </a:prstGeom>
          </p:spPr>
        </p:pic>
        <p:sp>
          <p:nvSpPr>
            <p:cNvPr id="23" name="TextBox 22">
              <a:extLst>
                <a:ext uri="{FF2B5EF4-FFF2-40B4-BE49-F238E27FC236}">
                  <a16:creationId xmlns:a16="http://schemas.microsoft.com/office/drawing/2014/main" id="{E0BA7B0E-38F6-49AB-818A-B5E0CE54E775}"/>
                </a:ext>
              </a:extLst>
            </p:cNvPr>
            <p:cNvSpPr txBox="1"/>
            <p:nvPr/>
          </p:nvSpPr>
          <p:spPr>
            <a:xfrm>
              <a:off x="8079305" y="1682526"/>
              <a:ext cx="3912868" cy="584775"/>
            </a:xfrm>
            <a:prstGeom prst="rect">
              <a:avLst/>
            </a:prstGeom>
            <a:solidFill>
              <a:schemeClr val="bg1"/>
            </a:solidFill>
          </p:spPr>
          <p:txBody>
            <a:bodyPr wrap="square" lIns="91440" tIns="45720" rIns="91440" bIns="45720" anchor="t">
              <a:spAutoFit/>
            </a:bodyPr>
            <a:lstStyle/>
            <a:p>
              <a:pPr algn="ctr" fontAlgn="base"/>
              <a:r>
                <a:rPr lang="en-US" sz="1600" i="0" u="none" strike="noStrike">
                  <a:solidFill>
                    <a:srgbClr val="000000"/>
                  </a:solidFill>
                  <a:effectLst/>
                  <a:latin typeface="VAG Rounded"/>
                </a:rPr>
                <a:t>Role play and </a:t>
              </a:r>
              <a:r>
                <a:rPr lang="en-US" sz="1600">
                  <a:solidFill>
                    <a:srgbClr val="000000"/>
                  </a:solidFill>
                  <a:latin typeface="VAG Rounded"/>
                </a:rPr>
                <a:t>games to promote</a:t>
              </a:r>
              <a:r>
                <a:rPr lang="en-US" sz="1600" i="0" u="none" strike="noStrike">
                  <a:solidFill>
                    <a:srgbClr val="000000"/>
                  </a:solidFill>
                  <a:effectLst/>
                  <a:latin typeface="VAG Rounded"/>
                </a:rPr>
                <a:t> empathy </a:t>
              </a:r>
              <a:r>
                <a:rPr lang="en-US" sz="1600" err="1">
                  <a:solidFill>
                    <a:srgbClr val="000000"/>
                  </a:solidFill>
                  <a:latin typeface="VAG Rounded"/>
                </a:rPr>
                <a:t>eg</a:t>
              </a:r>
              <a:r>
                <a:rPr lang="en-US" sz="1600">
                  <a:solidFill>
                    <a:srgbClr val="000000"/>
                  </a:solidFill>
                  <a:latin typeface="VAG Rounded"/>
                </a:rPr>
                <a:t>, The</a:t>
              </a:r>
              <a:r>
                <a:rPr lang="en-US" sz="1600" i="0" u="none" strike="noStrike">
                  <a:solidFill>
                    <a:srgbClr val="000000"/>
                  </a:solidFill>
                  <a:effectLst/>
                  <a:latin typeface="VAG Rounded"/>
                </a:rPr>
                <a:t> Climate </a:t>
              </a:r>
              <a:r>
                <a:rPr lang="en-US" sz="1600">
                  <a:solidFill>
                    <a:srgbClr val="000000"/>
                  </a:solidFill>
                  <a:latin typeface="VAG Rounded"/>
                </a:rPr>
                <a:t>Game</a:t>
              </a:r>
              <a:endParaRPr lang="en-US" sz="1600" i="0">
                <a:solidFill>
                  <a:srgbClr val="000000"/>
                </a:solidFill>
                <a:effectLst/>
                <a:latin typeface="VAG Rounded"/>
              </a:endParaRPr>
            </a:p>
          </p:txBody>
        </p:sp>
      </p:grpSp>
      <p:grpSp>
        <p:nvGrpSpPr>
          <p:cNvPr id="19" name="Group 18">
            <a:extLst>
              <a:ext uri="{FF2B5EF4-FFF2-40B4-BE49-F238E27FC236}">
                <a16:creationId xmlns:a16="http://schemas.microsoft.com/office/drawing/2014/main" id="{9214E302-8C56-ADFA-C62F-63E4DDFDD9D1}"/>
              </a:ext>
            </a:extLst>
          </p:cNvPr>
          <p:cNvGrpSpPr/>
          <p:nvPr/>
        </p:nvGrpSpPr>
        <p:grpSpPr>
          <a:xfrm>
            <a:off x="1220618" y="3402305"/>
            <a:ext cx="3250208" cy="2379661"/>
            <a:chOff x="782170" y="3464945"/>
            <a:chExt cx="3552850" cy="2532386"/>
          </a:xfrm>
        </p:grpSpPr>
        <p:sp>
          <p:nvSpPr>
            <p:cNvPr id="21" name="Rectangle 20">
              <a:extLst>
                <a:ext uri="{FF2B5EF4-FFF2-40B4-BE49-F238E27FC236}">
                  <a16:creationId xmlns:a16="http://schemas.microsoft.com/office/drawing/2014/main" id="{F926F3EA-E025-4186-84DE-31D5F74CF0DC}"/>
                </a:ext>
              </a:extLst>
            </p:cNvPr>
            <p:cNvSpPr/>
            <p:nvPr/>
          </p:nvSpPr>
          <p:spPr>
            <a:xfrm>
              <a:off x="782170" y="5468264"/>
              <a:ext cx="3552850" cy="529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tx1"/>
                  </a:solidFill>
                  <a:latin typeface="VAG Rounded"/>
                </a:rPr>
                <a:t>Using frameworks and mapping connections </a:t>
              </a:r>
            </a:p>
          </p:txBody>
        </p:sp>
        <p:pic>
          <p:nvPicPr>
            <p:cNvPr id="6" name="Picture 5">
              <a:extLst>
                <a:ext uri="{FF2B5EF4-FFF2-40B4-BE49-F238E27FC236}">
                  <a16:creationId xmlns:a16="http://schemas.microsoft.com/office/drawing/2014/main" id="{37544249-7BDE-4511-B728-E664BA0B6D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2170" y="3464945"/>
              <a:ext cx="3552850" cy="2049551"/>
            </a:xfrm>
            <a:prstGeom prst="rect">
              <a:avLst/>
            </a:prstGeom>
          </p:spPr>
        </p:pic>
      </p:grpSp>
      <p:grpSp>
        <p:nvGrpSpPr>
          <p:cNvPr id="17" name="Group 16">
            <a:extLst>
              <a:ext uri="{FF2B5EF4-FFF2-40B4-BE49-F238E27FC236}">
                <a16:creationId xmlns:a16="http://schemas.microsoft.com/office/drawing/2014/main" id="{CDF2C444-D9CC-8536-7A6A-7AC88C253DEA}"/>
              </a:ext>
            </a:extLst>
          </p:cNvPr>
          <p:cNvGrpSpPr/>
          <p:nvPr/>
        </p:nvGrpSpPr>
        <p:grpSpPr>
          <a:xfrm>
            <a:off x="8262350" y="2821955"/>
            <a:ext cx="2961845" cy="2964890"/>
            <a:chOff x="5159071" y="1115330"/>
            <a:chExt cx="2718043" cy="2698333"/>
          </a:xfrm>
        </p:grpSpPr>
        <p:pic>
          <p:nvPicPr>
            <p:cNvPr id="10" name="Picture 9" descr="A blue screen with green rectangles&#10;&#10;AI-generated content may be incorrect.">
              <a:extLst>
                <a:ext uri="{FF2B5EF4-FFF2-40B4-BE49-F238E27FC236}">
                  <a16:creationId xmlns:a16="http://schemas.microsoft.com/office/drawing/2014/main" id="{5B70004B-3BBF-31C4-47FF-A9BA1981D480}"/>
                </a:ext>
              </a:extLst>
            </p:cNvPr>
            <p:cNvPicPr>
              <a:picLocks noChangeAspect="1"/>
            </p:cNvPicPr>
            <p:nvPr/>
          </p:nvPicPr>
          <p:blipFill>
            <a:blip r:embed="rId5"/>
            <a:stretch>
              <a:fillRect/>
            </a:stretch>
          </p:blipFill>
          <p:spPr>
            <a:xfrm>
              <a:off x="5163693" y="1115330"/>
              <a:ext cx="2713421" cy="2032684"/>
            </a:xfrm>
            <a:prstGeom prst="rect">
              <a:avLst/>
            </a:prstGeom>
          </p:spPr>
        </p:pic>
        <p:sp>
          <p:nvSpPr>
            <p:cNvPr id="11" name="TextBox 10">
              <a:extLst>
                <a:ext uri="{FF2B5EF4-FFF2-40B4-BE49-F238E27FC236}">
                  <a16:creationId xmlns:a16="http://schemas.microsoft.com/office/drawing/2014/main" id="{87174419-6C1D-BBBD-20C8-B10FA6FC5900}"/>
                </a:ext>
              </a:extLst>
            </p:cNvPr>
            <p:cNvSpPr txBox="1"/>
            <p:nvPr/>
          </p:nvSpPr>
          <p:spPr>
            <a:xfrm>
              <a:off x="5159071" y="2982666"/>
              <a:ext cx="2713421" cy="830997"/>
            </a:xfrm>
            <a:prstGeom prst="rect">
              <a:avLst/>
            </a:prstGeom>
            <a:solidFill>
              <a:schemeClr val="bg1"/>
            </a:solidFill>
          </p:spPr>
          <p:txBody>
            <a:bodyPr wrap="square" lIns="91440" tIns="45720" rIns="91440" bIns="45720" anchor="t">
              <a:spAutoFit/>
            </a:bodyPr>
            <a:lstStyle/>
            <a:p>
              <a:pPr algn="ctr"/>
              <a:r>
                <a:rPr lang="en-US" sz="1600">
                  <a:solidFill>
                    <a:srgbClr val="000000"/>
                  </a:solidFill>
                  <a:latin typeface="VAG Rounded"/>
                </a:rPr>
                <a:t>Activities for exploring questions/ideas, critical thinking, dialogue, reflection</a:t>
              </a:r>
              <a:endParaRPr lang="en-US"/>
            </a:p>
          </p:txBody>
        </p:sp>
      </p:grpSp>
      <p:grpSp>
        <p:nvGrpSpPr>
          <p:cNvPr id="14" name="Group 13">
            <a:extLst>
              <a:ext uri="{FF2B5EF4-FFF2-40B4-BE49-F238E27FC236}">
                <a16:creationId xmlns:a16="http://schemas.microsoft.com/office/drawing/2014/main" id="{E4C31B5C-F300-0A52-D757-5F2CE8EEC28B}"/>
              </a:ext>
            </a:extLst>
          </p:cNvPr>
          <p:cNvGrpSpPr/>
          <p:nvPr/>
        </p:nvGrpSpPr>
        <p:grpSpPr>
          <a:xfrm>
            <a:off x="1233303" y="718456"/>
            <a:ext cx="3250208" cy="2458127"/>
            <a:chOff x="555281" y="626962"/>
            <a:chExt cx="3779739" cy="2794508"/>
          </a:xfrm>
        </p:grpSpPr>
        <p:sp>
          <p:nvSpPr>
            <p:cNvPr id="13" name="Rectangle 12">
              <a:extLst>
                <a:ext uri="{FF2B5EF4-FFF2-40B4-BE49-F238E27FC236}">
                  <a16:creationId xmlns:a16="http://schemas.microsoft.com/office/drawing/2014/main" id="{627F1AAC-8997-4D4A-9C0C-FA961DFFAE96}"/>
                </a:ext>
              </a:extLst>
            </p:cNvPr>
            <p:cNvSpPr/>
            <p:nvPr/>
          </p:nvSpPr>
          <p:spPr>
            <a:xfrm>
              <a:off x="555281" y="2964270"/>
              <a:ext cx="3779739"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tx1"/>
                  </a:solidFill>
                  <a:latin typeface="VAG Rounded"/>
                </a:rPr>
                <a:t>Using images and asking questions</a:t>
              </a:r>
              <a:endParaRPr lang="en-GB">
                <a:solidFill>
                  <a:schemeClr val="tx1"/>
                </a:solidFill>
                <a:latin typeface="VAG Rounded"/>
              </a:endParaRPr>
            </a:p>
          </p:txBody>
        </p:sp>
        <p:pic>
          <p:nvPicPr>
            <p:cNvPr id="9" name="Picture 8">
              <a:extLst>
                <a:ext uri="{FF2B5EF4-FFF2-40B4-BE49-F238E27FC236}">
                  <a16:creationId xmlns:a16="http://schemas.microsoft.com/office/drawing/2014/main" id="{6DFAE48D-50EE-8DCD-708B-4E73C9D993B2}"/>
                </a:ext>
              </a:extLst>
            </p:cNvPr>
            <p:cNvPicPr>
              <a:picLocks noChangeAspect="1"/>
            </p:cNvPicPr>
            <p:nvPr/>
          </p:nvPicPr>
          <p:blipFill>
            <a:blip r:embed="rId6"/>
            <a:stretch>
              <a:fillRect/>
            </a:stretch>
          </p:blipFill>
          <p:spPr>
            <a:xfrm>
              <a:off x="555282" y="626962"/>
              <a:ext cx="3779738" cy="2334229"/>
            </a:xfrm>
            <a:prstGeom prst="rect">
              <a:avLst/>
            </a:prstGeom>
          </p:spPr>
        </p:pic>
      </p:grpSp>
      <p:grpSp>
        <p:nvGrpSpPr>
          <p:cNvPr id="20" name="Group 19">
            <a:extLst>
              <a:ext uri="{FF2B5EF4-FFF2-40B4-BE49-F238E27FC236}">
                <a16:creationId xmlns:a16="http://schemas.microsoft.com/office/drawing/2014/main" id="{7B143A0A-B1F6-AA2D-E3FB-66B16E6CF5F5}"/>
              </a:ext>
            </a:extLst>
          </p:cNvPr>
          <p:cNvGrpSpPr/>
          <p:nvPr/>
        </p:nvGrpSpPr>
        <p:grpSpPr>
          <a:xfrm>
            <a:off x="4784308" y="2006974"/>
            <a:ext cx="2974252" cy="3526593"/>
            <a:chOff x="4945572" y="2621290"/>
            <a:chExt cx="3133734" cy="3594872"/>
          </a:xfrm>
        </p:grpSpPr>
        <p:sp>
          <p:nvSpPr>
            <p:cNvPr id="25" name="Rectangle 24">
              <a:extLst>
                <a:ext uri="{FF2B5EF4-FFF2-40B4-BE49-F238E27FC236}">
                  <a16:creationId xmlns:a16="http://schemas.microsoft.com/office/drawing/2014/main" id="{7099AA2F-0601-4223-8A57-9991AC60D27E}"/>
                </a:ext>
              </a:extLst>
            </p:cNvPr>
            <p:cNvSpPr/>
            <p:nvPr/>
          </p:nvSpPr>
          <p:spPr>
            <a:xfrm>
              <a:off x="4945572" y="5385165"/>
              <a:ext cx="3133734" cy="830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a:solidFill>
                    <a:schemeClr val="tx1"/>
                  </a:solidFill>
                  <a:latin typeface="VAG Rounded"/>
                </a:rPr>
                <a:t>Exploring equality and intersectionality through people</a:t>
              </a:r>
              <a:r>
                <a:rPr lang="en-GB" sz="1600">
                  <a:solidFill>
                    <a:schemeClr val="tx1"/>
                  </a:solidFill>
                  <a:latin typeface="Trebuchet MS" panose="020B0603020202020204" pitchFamily="34" charset="0"/>
                </a:rPr>
                <a:t>’</a:t>
              </a:r>
              <a:r>
                <a:rPr lang="en-GB" sz="1600">
                  <a:solidFill>
                    <a:schemeClr val="tx1"/>
                  </a:solidFill>
                  <a:latin typeface="VAG Rounded"/>
                </a:rPr>
                <a:t>s stories </a:t>
              </a:r>
            </a:p>
          </p:txBody>
        </p:sp>
        <p:grpSp>
          <p:nvGrpSpPr>
            <p:cNvPr id="2" name="Group 1">
              <a:extLst>
                <a:ext uri="{FF2B5EF4-FFF2-40B4-BE49-F238E27FC236}">
                  <a16:creationId xmlns:a16="http://schemas.microsoft.com/office/drawing/2014/main" id="{DBCD476B-4F6E-51C4-951A-010899BE47BC}"/>
                </a:ext>
              </a:extLst>
            </p:cNvPr>
            <p:cNvGrpSpPr/>
            <p:nvPr/>
          </p:nvGrpSpPr>
          <p:grpSpPr>
            <a:xfrm>
              <a:off x="4945585" y="2621290"/>
              <a:ext cx="3120662" cy="2747184"/>
              <a:chOff x="8966684" y="3589619"/>
              <a:chExt cx="3120662" cy="2747184"/>
            </a:xfrm>
          </p:grpSpPr>
          <p:pic>
            <p:nvPicPr>
              <p:cNvPr id="3" name="Picture 2">
                <a:extLst>
                  <a:ext uri="{FF2B5EF4-FFF2-40B4-BE49-F238E27FC236}">
                    <a16:creationId xmlns:a16="http://schemas.microsoft.com/office/drawing/2014/main" id="{2F72E9BE-3EEF-E3E0-DB18-6D47E3E6A402}"/>
                  </a:ext>
                </a:extLst>
              </p:cNvPr>
              <p:cNvPicPr>
                <a:picLocks noChangeAspect="1"/>
              </p:cNvPicPr>
              <p:nvPr/>
            </p:nvPicPr>
            <p:blipFill rotWithShape="1">
              <a:blip r:embed="rId7"/>
              <a:srcRect l="38139" t="22571" r="37780" b="39769"/>
              <a:stretch/>
            </p:blipFill>
            <p:spPr>
              <a:xfrm>
                <a:off x="8966684" y="3589619"/>
                <a:ext cx="3120662" cy="2747184"/>
              </a:xfrm>
              <a:prstGeom prst="rect">
                <a:avLst/>
              </a:prstGeom>
            </p:spPr>
          </p:pic>
          <p:sp>
            <p:nvSpPr>
              <p:cNvPr id="7" name="TextBox 6">
                <a:extLst>
                  <a:ext uri="{FF2B5EF4-FFF2-40B4-BE49-F238E27FC236}">
                    <a16:creationId xmlns:a16="http://schemas.microsoft.com/office/drawing/2014/main" id="{7DD3F286-A5F7-4994-361A-B18DD0E3BBA2}"/>
                  </a:ext>
                </a:extLst>
              </p:cNvPr>
              <p:cNvSpPr txBox="1"/>
              <p:nvPr/>
            </p:nvSpPr>
            <p:spPr>
              <a:xfrm rot="16200000">
                <a:off x="11073233" y="5405557"/>
                <a:ext cx="1576270" cy="261610"/>
              </a:xfrm>
              <a:prstGeom prst="rect">
                <a:avLst/>
              </a:prstGeom>
              <a:noFill/>
            </p:spPr>
            <p:txBody>
              <a:bodyPr wrap="square">
                <a:spAutoFit/>
              </a:bodyPr>
              <a:lstStyle/>
              <a:p>
                <a:r>
                  <a:rPr lang="en-GB" sz="1100">
                    <a:solidFill>
                      <a:schemeClr val="bg1"/>
                    </a:solidFill>
                    <a:hlinkClick r:id="rId8">
                      <a:extLst>
                        <a:ext uri="{A12FA001-AC4F-418D-AE19-62706E023703}">
                          <ahyp:hlinkClr xmlns:ahyp="http://schemas.microsoft.com/office/drawing/2018/hyperlinkcolor" val="tx"/>
                        </a:ext>
                      </a:extLst>
                    </a:hlinkClick>
                  </a:rPr>
                  <a:t>UN Voices of Change</a:t>
                </a:r>
                <a:endParaRPr lang="en-GB" sz="1100"/>
              </a:p>
            </p:txBody>
          </p:sp>
        </p:grpSp>
      </p:grpSp>
    </p:spTree>
    <p:extLst>
      <p:ext uri="{BB962C8B-B14F-4D97-AF65-F5344CB8AC3E}">
        <p14:creationId xmlns:p14="http://schemas.microsoft.com/office/powerpoint/2010/main" val="3544293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99B10FD-C88A-5742-9918-4D1352E888ED}"/>
              </a:ext>
            </a:extLst>
          </p:cNvPr>
          <p:cNvSpPr>
            <a:spLocks noGrp="1"/>
          </p:cNvSpPr>
          <p:nvPr>
            <p:ph type="body" sz="quarter" idx="4294967295"/>
          </p:nvPr>
        </p:nvSpPr>
        <p:spPr>
          <a:xfrm>
            <a:off x="429586" y="1314365"/>
            <a:ext cx="3474199" cy="4183757"/>
          </a:xfrm>
          <a:prstGeom prst="rect">
            <a:avLst/>
          </a:prstGeom>
          <a:solidFill>
            <a:srgbClr val="8DAB25"/>
          </a:solidFill>
          <a:ln w="57150">
            <a:solidFill>
              <a:schemeClr val="bg1"/>
            </a:solidFill>
          </a:ln>
          <a:effectLst>
            <a:softEdge rad="25400"/>
          </a:effectLst>
        </p:spPr>
        <p:txBody>
          <a:bodyPr lIns="91440" tIns="45720" rIns="91440" bIns="45720" anchor="t">
            <a:normAutofit/>
          </a:bodyPr>
          <a:lstStyle/>
          <a:p>
            <a:pPr marL="0" indent="0">
              <a:lnSpc>
                <a:spcPct val="110000"/>
              </a:lnSpc>
              <a:spcBef>
                <a:spcPts val="600"/>
              </a:spcBef>
              <a:spcAft>
                <a:spcPts val="600"/>
              </a:spcAft>
              <a:buClr>
                <a:schemeClr val="bg1"/>
              </a:buClr>
              <a:buSzPct val="110000"/>
              <a:buNone/>
            </a:pPr>
            <a:r>
              <a:rPr lang="en-US" sz="2400" b="1" dirty="0">
                <a:solidFill>
                  <a:schemeClr val="bg1"/>
                </a:solidFill>
                <a:latin typeface="VAG Rounded"/>
              </a:rPr>
              <a:t>Workshop One:</a:t>
            </a:r>
          </a:p>
          <a:p>
            <a:pPr marL="0" indent="0">
              <a:lnSpc>
                <a:spcPct val="110000"/>
              </a:lnSpc>
              <a:spcBef>
                <a:spcPts val="600"/>
              </a:spcBef>
              <a:spcAft>
                <a:spcPts val="600"/>
              </a:spcAft>
              <a:buClr>
                <a:schemeClr val="bg1"/>
              </a:buClr>
              <a:buSzPct val="110000"/>
              <a:buNone/>
            </a:pPr>
            <a:r>
              <a:rPr lang="en-US" sz="2400" b="1" u="sng" dirty="0">
                <a:solidFill>
                  <a:schemeClr val="bg1"/>
                </a:solidFill>
                <a:latin typeface="VAG Rounded"/>
              </a:rPr>
              <a:t>Climate Justice and Education </a:t>
            </a:r>
          </a:p>
          <a:p>
            <a:pPr marL="0" indent="0">
              <a:lnSpc>
                <a:spcPct val="110000"/>
              </a:lnSpc>
              <a:spcBef>
                <a:spcPts val="600"/>
              </a:spcBef>
              <a:spcAft>
                <a:spcPts val="600"/>
              </a:spcAft>
              <a:buClr>
                <a:schemeClr val="bg1"/>
              </a:buClr>
              <a:buSzPct val="110000"/>
              <a:buNone/>
            </a:pPr>
            <a:r>
              <a:rPr lang="en-US" sz="1800" i="1" dirty="0">
                <a:solidFill>
                  <a:schemeClr val="bg1"/>
                </a:solidFill>
                <a:latin typeface="VAG Rounded"/>
              </a:rPr>
              <a:t>(relevance)</a:t>
            </a:r>
          </a:p>
          <a:p>
            <a:pPr marL="457200" indent="-457200">
              <a:lnSpc>
                <a:spcPct val="110000"/>
              </a:lnSpc>
              <a:spcBef>
                <a:spcPts val="600"/>
              </a:spcBef>
              <a:spcAft>
                <a:spcPts val="600"/>
              </a:spcAft>
              <a:buClr>
                <a:schemeClr val="bg1"/>
              </a:buClr>
              <a:buSzPct val="110000"/>
              <a:buFont typeface="+mj-lt"/>
              <a:buAutoNum type="arabicPeriod"/>
            </a:pPr>
            <a:r>
              <a:rPr lang="en-US" sz="1800" dirty="0">
                <a:solidFill>
                  <a:schemeClr val="bg1"/>
                </a:solidFill>
                <a:latin typeface="VAG Rounded"/>
              </a:rPr>
              <a:t>What does education for climate justice mean? </a:t>
            </a:r>
          </a:p>
          <a:p>
            <a:pPr marL="457200" indent="-457200">
              <a:lnSpc>
                <a:spcPct val="110000"/>
              </a:lnSpc>
              <a:spcBef>
                <a:spcPts val="600"/>
              </a:spcBef>
              <a:spcAft>
                <a:spcPts val="600"/>
              </a:spcAft>
              <a:buClr>
                <a:schemeClr val="bg1"/>
              </a:buClr>
              <a:buSzPct val="110000"/>
              <a:buFont typeface="+mj-lt"/>
              <a:buAutoNum type="arabicPeriod"/>
            </a:pPr>
            <a:r>
              <a:rPr lang="en-US" sz="1800" dirty="0">
                <a:solidFill>
                  <a:schemeClr val="bg1"/>
                </a:solidFill>
                <a:latin typeface="VAG Rounded"/>
              </a:rPr>
              <a:t>How is education for climate justice relevant to teaching? </a:t>
            </a:r>
          </a:p>
        </p:txBody>
      </p:sp>
      <p:sp>
        <p:nvSpPr>
          <p:cNvPr id="9" name="Text Placeholder 8">
            <a:extLst>
              <a:ext uri="{FF2B5EF4-FFF2-40B4-BE49-F238E27FC236}">
                <a16:creationId xmlns:a16="http://schemas.microsoft.com/office/drawing/2014/main" id="{C88E1469-FD2E-C74E-BDAD-D02F6E5B222B}"/>
              </a:ext>
            </a:extLst>
          </p:cNvPr>
          <p:cNvSpPr>
            <a:spLocks noGrp="1"/>
          </p:cNvSpPr>
          <p:nvPr>
            <p:ph type="body" sz="quarter" idx="4294967295"/>
          </p:nvPr>
        </p:nvSpPr>
        <p:spPr>
          <a:xfrm>
            <a:off x="8099921" y="1314368"/>
            <a:ext cx="3610653" cy="4183754"/>
          </a:xfrm>
          <a:prstGeom prst="rect">
            <a:avLst/>
          </a:prstGeom>
          <a:solidFill>
            <a:srgbClr val="8DAB25"/>
          </a:solidFill>
          <a:ln w="57150">
            <a:solidFill>
              <a:schemeClr val="bg1"/>
            </a:solidFill>
          </a:ln>
          <a:effectLst>
            <a:softEdge rad="25400"/>
          </a:effectLst>
        </p:spPr>
        <p:txBody>
          <a:bodyPr lIns="91440" tIns="45720" rIns="91440" bIns="45720" anchor="t">
            <a:noAutofit/>
          </a:bodyPr>
          <a:lstStyle/>
          <a:p>
            <a:pPr marL="0" indent="0">
              <a:lnSpc>
                <a:spcPct val="110000"/>
              </a:lnSpc>
              <a:spcBef>
                <a:spcPts val="600"/>
              </a:spcBef>
              <a:spcAft>
                <a:spcPts val="600"/>
              </a:spcAft>
              <a:buClr>
                <a:schemeClr val="bg1"/>
              </a:buClr>
              <a:buSzPct val="110000"/>
              <a:buNone/>
            </a:pPr>
            <a:r>
              <a:rPr lang="en-US" sz="2400" b="1">
                <a:solidFill>
                  <a:schemeClr val="bg1"/>
                </a:solidFill>
                <a:latin typeface="VAG Rounded"/>
              </a:rPr>
              <a:t>Workshop Three:</a:t>
            </a:r>
          </a:p>
          <a:p>
            <a:pPr marL="0" indent="0">
              <a:lnSpc>
                <a:spcPct val="110000"/>
              </a:lnSpc>
              <a:spcBef>
                <a:spcPts val="600"/>
              </a:spcBef>
              <a:spcAft>
                <a:spcPts val="600"/>
              </a:spcAft>
              <a:buClr>
                <a:schemeClr val="bg1"/>
              </a:buClr>
              <a:buSzPct val="110000"/>
              <a:buNone/>
            </a:pPr>
            <a:r>
              <a:rPr lang="en-US" sz="2400" b="1" u="sng">
                <a:solidFill>
                  <a:schemeClr val="bg1"/>
                </a:solidFill>
                <a:latin typeface="VAG Rounded"/>
              </a:rPr>
              <a:t>Climate Justice in the Classroom</a:t>
            </a:r>
          </a:p>
          <a:p>
            <a:pPr marL="0" indent="0">
              <a:lnSpc>
                <a:spcPct val="110000"/>
              </a:lnSpc>
              <a:spcBef>
                <a:spcPts val="600"/>
              </a:spcBef>
              <a:spcAft>
                <a:spcPts val="600"/>
              </a:spcAft>
              <a:buClr>
                <a:schemeClr val="bg1"/>
              </a:buClr>
              <a:buSzPct val="110000"/>
              <a:buNone/>
            </a:pPr>
            <a:r>
              <a:rPr lang="en-US" sz="1800" i="1">
                <a:solidFill>
                  <a:schemeClr val="bg1"/>
                </a:solidFill>
                <a:latin typeface="VAG Rounded"/>
              </a:rPr>
              <a:t>(application)</a:t>
            </a:r>
          </a:p>
          <a:p>
            <a:pPr marL="457200" indent="-457200">
              <a:lnSpc>
                <a:spcPct val="110000"/>
              </a:lnSpc>
              <a:spcBef>
                <a:spcPts val="600"/>
              </a:spcBef>
              <a:spcAft>
                <a:spcPts val="600"/>
              </a:spcAft>
              <a:buClr>
                <a:schemeClr val="bg1"/>
              </a:buClr>
              <a:buSzPct val="110000"/>
              <a:buFont typeface="+mj-lt"/>
              <a:buAutoNum type="arabicPeriod"/>
            </a:pPr>
            <a:r>
              <a:rPr lang="en-US" sz="1800">
                <a:solidFill>
                  <a:schemeClr val="bg1"/>
                </a:solidFill>
                <a:latin typeface="VAG Rounded"/>
              </a:rPr>
              <a:t>Where do we see climate justice in the classroom? </a:t>
            </a:r>
          </a:p>
          <a:p>
            <a:pPr marL="457200" indent="-457200">
              <a:lnSpc>
                <a:spcPct val="110000"/>
              </a:lnSpc>
              <a:spcBef>
                <a:spcPts val="600"/>
              </a:spcBef>
              <a:spcAft>
                <a:spcPts val="600"/>
              </a:spcAft>
              <a:buClr>
                <a:schemeClr val="bg1"/>
              </a:buClr>
              <a:buSzPct val="110000"/>
              <a:buFont typeface="+mj-lt"/>
              <a:buAutoNum type="arabicPeriod"/>
            </a:pPr>
            <a:r>
              <a:rPr lang="en-US" sz="1800">
                <a:solidFill>
                  <a:schemeClr val="bg1"/>
                </a:solidFill>
                <a:latin typeface="VAG Rounded"/>
              </a:rPr>
              <a:t>How do we </a:t>
            </a:r>
            <a:r>
              <a:rPr lang="en-GB" sz="1800">
                <a:solidFill>
                  <a:schemeClr val="bg1"/>
                </a:solidFill>
                <a:latin typeface="VAG Rounded"/>
              </a:rPr>
              <a:t>empower young people to act in support of climate justice?  </a:t>
            </a:r>
          </a:p>
          <a:p>
            <a:pPr marL="457200" indent="-457200">
              <a:spcBef>
                <a:spcPts val="600"/>
              </a:spcBef>
              <a:buClr>
                <a:schemeClr val="bg1"/>
              </a:buClr>
              <a:buFont typeface="+mj-lt"/>
              <a:buAutoNum type="arabicPeriod"/>
            </a:pPr>
            <a:endParaRPr lang="en-US" sz="1800">
              <a:solidFill>
                <a:schemeClr val="bg1"/>
              </a:solidFill>
              <a:latin typeface="VAG Rounded" panose="02000403040000020004" pitchFamily="2" charset="0"/>
            </a:endParaRPr>
          </a:p>
        </p:txBody>
      </p:sp>
      <p:sp>
        <p:nvSpPr>
          <p:cNvPr id="11" name="Text Placeholder 10">
            <a:extLst>
              <a:ext uri="{FF2B5EF4-FFF2-40B4-BE49-F238E27FC236}">
                <a16:creationId xmlns:a16="http://schemas.microsoft.com/office/drawing/2014/main" id="{40DBC905-2379-C54D-A2DA-AB84629759CD}"/>
              </a:ext>
            </a:extLst>
          </p:cNvPr>
          <p:cNvSpPr>
            <a:spLocks noGrp="1"/>
          </p:cNvSpPr>
          <p:nvPr>
            <p:ph type="body" sz="quarter" idx="4294967295"/>
          </p:nvPr>
        </p:nvSpPr>
        <p:spPr>
          <a:xfrm>
            <a:off x="4196527" y="1314365"/>
            <a:ext cx="3610652" cy="4183758"/>
          </a:xfrm>
          <a:prstGeom prst="rect">
            <a:avLst/>
          </a:prstGeom>
          <a:solidFill>
            <a:srgbClr val="8DAB25"/>
          </a:solidFill>
          <a:ln w="57150">
            <a:solidFill>
              <a:schemeClr val="bg1"/>
            </a:solidFill>
          </a:ln>
          <a:effectLst>
            <a:softEdge rad="25400"/>
          </a:effectLst>
        </p:spPr>
        <p:txBody>
          <a:bodyPr lIns="91440" tIns="45720" rIns="91440" bIns="45720" anchor="t">
            <a:normAutofit/>
          </a:bodyPr>
          <a:lstStyle/>
          <a:p>
            <a:pPr marL="0" indent="0">
              <a:lnSpc>
                <a:spcPct val="110000"/>
              </a:lnSpc>
              <a:spcBef>
                <a:spcPts val="600"/>
              </a:spcBef>
              <a:spcAft>
                <a:spcPts val="600"/>
              </a:spcAft>
              <a:buClr>
                <a:schemeClr val="bg1"/>
              </a:buClr>
              <a:buSzPct val="110000"/>
              <a:buNone/>
            </a:pPr>
            <a:r>
              <a:rPr lang="en-US" sz="2400" b="1" dirty="0">
                <a:solidFill>
                  <a:schemeClr val="bg1"/>
                </a:solidFill>
                <a:latin typeface="VAG Rounded"/>
              </a:rPr>
              <a:t>Workshop Two:</a:t>
            </a:r>
          </a:p>
          <a:p>
            <a:pPr marL="0" indent="0">
              <a:lnSpc>
                <a:spcPct val="110000"/>
              </a:lnSpc>
              <a:spcBef>
                <a:spcPts val="600"/>
              </a:spcBef>
              <a:spcAft>
                <a:spcPts val="600"/>
              </a:spcAft>
              <a:buClr>
                <a:schemeClr val="bg1"/>
              </a:buClr>
              <a:buSzPct val="110000"/>
              <a:buNone/>
            </a:pPr>
            <a:r>
              <a:rPr lang="en-US" sz="2400" b="1" u="sng" dirty="0">
                <a:solidFill>
                  <a:schemeClr val="bg1"/>
                </a:solidFill>
                <a:latin typeface="VAG Rounded"/>
              </a:rPr>
              <a:t>Climate Justice and Intersectionality</a:t>
            </a:r>
          </a:p>
          <a:p>
            <a:pPr marL="0" indent="0">
              <a:lnSpc>
                <a:spcPct val="110000"/>
              </a:lnSpc>
              <a:spcBef>
                <a:spcPts val="600"/>
              </a:spcBef>
              <a:spcAft>
                <a:spcPts val="600"/>
              </a:spcAft>
              <a:buClr>
                <a:schemeClr val="bg1"/>
              </a:buClr>
              <a:buSzPct val="110000"/>
              <a:buNone/>
            </a:pPr>
            <a:r>
              <a:rPr lang="en-US" sz="1800" i="1" dirty="0">
                <a:solidFill>
                  <a:schemeClr val="bg1"/>
                </a:solidFill>
                <a:latin typeface="VAG Rounded"/>
              </a:rPr>
              <a:t>(understanding)</a:t>
            </a:r>
          </a:p>
          <a:p>
            <a:pPr marL="457200" indent="-457200">
              <a:lnSpc>
                <a:spcPct val="110000"/>
              </a:lnSpc>
              <a:spcBef>
                <a:spcPts val="600"/>
              </a:spcBef>
              <a:spcAft>
                <a:spcPts val="600"/>
              </a:spcAft>
              <a:buClr>
                <a:schemeClr val="bg1"/>
              </a:buClr>
              <a:buSzPct val="110000"/>
              <a:buFont typeface="+mj-lt"/>
              <a:buAutoNum type="arabicPeriod"/>
            </a:pPr>
            <a:r>
              <a:rPr lang="en-US" sz="1800" dirty="0">
                <a:solidFill>
                  <a:schemeClr val="bg1"/>
                </a:solidFill>
                <a:latin typeface="VAG Rounded"/>
              </a:rPr>
              <a:t>What is the link between intersectionality and climate justice? </a:t>
            </a:r>
          </a:p>
          <a:p>
            <a:pPr marL="457200" indent="-457200">
              <a:lnSpc>
                <a:spcPct val="110000"/>
              </a:lnSpc>
              <a:spcBef>
                <a:spcPts val="600"/>
              </a:spcBef>
              <a:spcAft>
                <a:spcPts val="600"/>
              </a:spcAft>
              <a:buClr>
                <a:schemeClr val="bg1"/>
              </a:buClr>
              <a:buSzPct val="110000"/>
              <a:buFont typeface="+mj-lt"/>
              <a:buAutoNum type="arabicPeriod"/>
            </a:pPr>
            <a:r>
              <a:rPr lang="en-US" sz="1800" dirty="0">
                <a:solidFill>
                  <a:schemeClr val="bg1"/>
                </a:solidFill>
                <a:latin typeface="VAG Rounded"/>
              </a:rPr>
              <a:t>What does climate justice look like on a global level? </a:t>
            </a:r>
          </a:p>
          <a:p>
            <a:pPr marL="457200" indent="-457200">
              <a:spcBef>
                <a:spcPts val="600"/>
              </a:spcBef>
              <a:buClr>
                <a:schemeClr val="bg1"/>
              </a:buClr>
              <a:buFont typeface="+mj-lt"/>
              <a:buAutoNum type="arabicPeriod"/>
            </a:pPr>
            <a:endParaRPr lang="en-US" sz="1800">
              <a:solidFill>
                <a:schemeClr val="bg1"/>
              </a:solidFill>
              <a:latin typeface="VAG Rounded" panose="02000403040000020004" pitchFamily="2" charset="0"/>
            </a:endParaRPr>
          </a:p>
        </p:txBody>
      </p:sp>
      <p:sp>
        <p:nvSpPr>
          <p:cNvPr id="7" name="Rectangle: Rounded Corners 6">
            <a:extLst>
              <a:ext uri="{FF2B5EF4-FFF2-40B4-BE49-F238E27FC236}">
                <a16:creationId xmlns:a16="http://schemas.microsoft.com/office/drawing/2014/main" id="{9FFC29EF-E21F-4D70-BE47-11CD9B0E33A7}"/>
              </a:ext>
            </a:extLst>
          </p:cNvPr>
          <p:cNvSpPr/>
          <p:nvPr/>
        </p:nvSpPr>
        <p:spPr>
          <a:xfrm>
            <a:off x="171679" y="325949"/>
            <a:ext cx="11822725" cy="65049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VAG Rounded" panose="02000403040000020004" pitchFamily="2" charset="0"/>
              </a:rPr>
              <a:t>The Three Teach Climate Justice Sessions</a:t>
            </a:r>
            <a:endParaRPr lang="en-GB" sz="3600">
              <a:solidFill>
                <a:schemeClr val="tx1"/>
              </a:solidFill>
              <a:latin typeface="VAG Rounded" panose="02000403040000020004" pitchFamily="2" charset="0"/>
            </a:endParaRPr>
          </a:p>
        </p:txBody>
      </p:sp>
    </p:spTree>
    <p:extLst>
      <p:ext uri="{BB962C8B-B14F-4D97-AF65-F5344CB8AC3E}">
        <p14:creationId xmlns:p14="http://schemas.microsoft.com/office/powerpoint/2010/main" val="1413227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bg/>
                                          </p:spTgt>
                                        </p:tgtEl>
                                        <p:attrNameLst>
                                          <p:attrName>style.visibility</p:attrName>
                                        </p:attrNameLst>
                                      </p:cBhvr>
                                      <p:to>
                                        <p:strVal val="visible"/>
                                      </p:to>
                                    </p:set>
                                    <p:anim calcmode="lin" valueType="num">
                                      <p:cBhvr additive="base">
                                        <p:cTn id="2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anim calcmode="lin" valueType="num">
                                      <p:cBhvr additive="base">
                                        <p:cTn id="35"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1">
                                            <p:txEl>
                                              <p:pRg st="1" end="1"/>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xEl>
                                              <p:pRg st="2" end="2"/>
                                            </p:txEl>
                                          </p:spTgt>
                                        </p:tgtEl>
                                        <p:attrNameLst>
                                          <p:attrName>style.visibility</p:attrName>
                                        </p:attrNameLst>
                                      </p:cBhvr>
                                      <p:to>
                                        <p:strVal val="visible"/>
                                      </p:to>
                                    </p:set>
                                    <p:anim calcmode="lin" valueType="num">
                                      <p:cBhvr additive="base">
                                        <p:cTn id="39"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1">
                                            <p:txEl>
                                              <p:pRg st="2" end="2"/>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xEl>
                                              <p:pRg st="3" end="3"/>
                                            </p:txEl>
                                          </p:spTgt>
                                        </p:tgtEl>
                                        <p:attrNameLst>
                                          <p:attrName>style.visibility</p:attrName>
                                        </p:attrNameLst>
                                      </p:cBhvr>
                                      <p:to>
                                        <p:strVal val="visible"/>
                                      </p:to>
                                    </p:set>
                                    <p:anim calcmode="lin" valueType="num">
                                      <p:cBhvr additive="base">
                                        <p:cTn id="43"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txEl>
                                              <p:pRg st="3" end="3"/>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xEl>
                                              <p:pRg st="4" end="4"/>
                                            </p:txEl>
                                          </p:spTgt>
                                        </p:tgtEl>
                                        <p:attrNameLst>
                                          <p:attrName>style.visibility</p:attrName>
                                        </p:attrNameLst>
                                      </p:cBhvr>
                                      <p:to>
                                        <p:strVal val="visible"/>
                                      </p:to>
                                    </p:set>
                                    <p:anim calcmode="lin" valueType="num">
                                      <p:cBhvr additive="base">
                                        <p:cTn id="47"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9">
                                            <p:bg/>
                                          </p:spTgt>
                                        </p:tgtEl>
                                        <p:attrNameLst>
                                          <p:attrName>style.visibility</p:attrName>
                                        </p:attrNameLst>
                                      </p:cBhvr>
                                      <p:to>
                                        <p:strVal val="visible"/>
                                      </p:to>
                                    </p:set>
                                    <p:anim calcmode="lin" valueType="num">
                                      <p:cBhvr additive="base">
                                        <p:cTn id="53" dur="500" fill="hold"/>
                                        <p:tgtEl>
                                          <p:spTgt spid="9">
                                            <p:bg/>
                                          </p:spTgt>
                                        </p:tgtEl>
                                        <p:attrNameLst>
                                          <p:attrName>ppt_x</p:attrName>
                                        </p:attrNameLst>
                                      </p:cBhvr>
                                      <p:tavLst>
                                        <p:tav tm="0">
                                          <p:val>
                                            <p:strVal val="#ppt_x"/>
                                          </p:val>
                                        </p:tav>
                                        <p:tav tm="100000">
                                          <p:val>
                                            <p:strVal val="#ppt_x"/>
                                          </p:val>
                                        </p:tav>
                                      </p:tavLst>
                                    </p:anim>
                                    <p:anim calcmode="lin" valueType="num">
                                      <p:cBhvr additive="base">
                                        <p:cTn id="54" dur="500" fill="hold"/>
                                        <p:tgtEl>
                                          <p:spTgt spid="9">
                                            <p:bg/>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9">
                                            <p:txEl>
                                              <p:pRg st="0" end="0"/>
                                            </p:txEl>
                                          </p:spTgt>
                                        </p:tgtEl>
                                        <p:attrNameLst>
                                          <p:attrName>style.visibility</p:attrName>
                                        </p:attrNameLst>
                                      </p:cBhvr>
                                      <p:to>
                                        <p:strVal val="visible"/>
                                      </p:to>
                                    </p:set>
                                    <p:anim calcmode="lin" valueType="num">
                                      <p:cBhvr additive="base">
                                        <p:cTn id="5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9">
                                            <p:txEl>
                                              <p:pRg st="0" end="0"/>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9">
                                            <p:txEl>
                                              <p:pRg st="1" end="1"/>
                                            </p:txEl>
                                          </p:spTgt>
                                        </p:tgtEl>
                                        <p:attrNameLst>
                                          <p:attrName>style.visibility</p:attrName>
                                        </p:attrNameLst>
                                      </p:cBhvr>
                                      <p:to>
                                        <p:strVal val="visible"/>
                                      </p:to>
                                    </p:set>
                                    <p:anim calcmode="lin" valueType="num">
                                      <p:cBhvr additive="base">
                                        <p:cTn id="6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9">
                                            <p:txEl>
                                              <p:pRg st="1" end="1"/>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9">
                                            <p:txEl>
                                              <p:pRg st="2" end="2"/>
                                            </p:txEl>
                                          </p:spTgt>
                                        </p:tgtEl>
                                        <p:attrNameLst>
                                          <p:attrName>style.visibility</p:attrName>
                                        </p:attrNameLst>
                                      </p:cBhvr>
                                      <p:to>
                                        <p:strVal val="visible"/>
                                      </p:to>
                                    </p:set>
                                    <p:anim calcmode="lin" valueType="num">
                                      <p:cBhvr additive="base">
                                        <p:cTn id="67"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9">
                                            <p:txEl>
                                              <p:pRg st="2" end="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9">
                                            <p:txEl>
                                              <p:pRg st="3" end="3"/>
                                            </p:txEl>
                                          </p:spTgt>
                                        </p:tgtEl>
                                        <p:attrNameLst>
                                          <p:attrName>style.visibility</p:attrName>
                                        </p:attrNameLst>
                                      </p:cBhvr>
                                      <p:to>
                                        <p:strVal val="visible"/>
                                      </p:to>
                                    </p:set>
                                    <p:anim calcmode="lin" valueType="num">
                                      <p:cBhvr additive="base">
                                        <p:cTn id="71"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9">
                                            <p:txEl>
                                              <p:pRg st="3" end="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9">
                                            <p:txEl>
                                              <p:pRg st="4" end="4"/>
                                            </p:txEl>
                                          </p:spTgt>
                                        </p:tgtEl>
                                        <p:attrNameLst>
                                          <p:attrName>style.visibility</p:attrName>
                                        </p:attrNameLst>
                                      </p:cBhvr>
                                      <p:to>
                                        <p:strVal val="visible"/>
                                      </p:to>
                                    </p:set>
                                    <p:anim calcmode="lin" valueType="num">
                                      <p:cBhvr additive="base">
                                        <p:cTn id="7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9" grpId="0" uiExpand="1" build="p" animBg="1"/>
      <p:bldP spid="11"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96296C8A-D187-5004-E7A4-E3CA0E596694}"/>
              </a:ext>
            </a:extLst>
          </p:cNvPr>
          <p:cNvSpPr/>
          <p:nvPr/>
        </p:nvSpPr>
        <p:spPr>
          <a:xfrm>
            <a:off x="2830103" y="69902"/>
            <a:ext cx="6585992" cy="613265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val 2">
            <a:extLst>
              <a:ext uri="{FF2B5EF4-FFF2-40B4-BE49-F238E27FC236}">
                <a16:creationId xmlns:a16="http://schemas.microsoft.com/office/drawing/2014/main" id="{B9CCD416-9819-6CE8-CDFC-95AB1529E815}"/>
              </a:ext>
            </a:extLst>
          </p:cNvPr>
          <p:cNvSpPr/>
          <p:nvPr/>
        </p:nvSpPr>
        <p:spPr>
          <a:xfrm>
            <a:off x="3649975" y="899420"/>
            <a:ext cx="4975183" cy="4579714"/>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val 3">
            <a:extLst>
              <a:ext uri="{FF2B5EF4-FFF2-40B4-BE49-F238E27FC236}">
                <a16:creationId xmlns:a16="http://schemas.microsoft.com/office/drawing/2014/main" id="{83D88294-57E5-D889-8CBA-6AFD86C5BB98}"/>
              </a:ext>
            </a:extLst>
          </p:cNvPr>
          <p:cNvSpPr/>
          <p:nvPr/>
        </p:nvSpPr>
        <p:spPr>
          <a:xfrm>
            <a:off x="4518075" y="1757875"/>
            <a:ext cx="3103944" cy="297855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black cross on a white background&#10;&#10;AI-generated content may be incorrect.">
            <a:extLst>
              <a:ext uri="{FF2B5EF4-FFF2-40B4-BE49-F238E27FC236}">
                <a16:creationId xmlns:a16="http://schemas.microsoft.com/office/drawing/2014/main" id="{AC7BC7C5-5AAE-15EA-A454-FFE95247DEA0}"/>
              </a:ext>
            </a:extLst>
          </p:cNvPr>
          <p:cNvPicPr>
            <a:picLocks noChangeAspect="1"/>
          </p:cNvPicPr>
          <p:nvPr/>
        </p:nvPicPr>
        <p:blipFill>
          <a:blip r:embed="rId2"/>
          <a:stretch>
            <a:fillRect/>
          </a:stretch>
        </p:blipFill>
        <p:spPr>
          <a:xfrm>
            <a:off x="5851411" y="2710478"/>
            <a:ext cx="456718" cy="866775"/>
          </a:xfrm>
          <a:prstGeom prst="rect">
            <a:avLst/>
          </a:prstGeom>
        </p:spPr>
      </p:pic>
      <p:sp>
        <p:nvSpPr>
          <p:cNvPr id="8" name="TextBox 7">
            <a:extLst>
              <a:ext uri="{FF2B5EF4-FFF2-40B4-BE49-F238E27FC236}">
                <a16:creationId xmlns:a16="http://schemas.microsoft.com/office/drawing/2014/main" id="{AC890F5A-EA7B-0865-8D3D-0798A4C47045}"/>
              </a:ext>
            </a:extLst>
          </p:cNvPr>
          <p:cNvSpPr txBox="1"/>
          <p:nvPr/>
        </p:nvSpPr>
        <p:spPr>
          <a:xfrm>
            <a:off x="281835" y="198328"/>
            <a:ext cx="274319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a:solidFill>
                  <a:schemeClr val="bg1"/>
                </a:solidFill>
                <a:latin typeface="VAG Rounded"/>
                <a:ea typeface="Calibri"/>
                <a:cs typeface="Calibri"/>
              </a:rPr>
              <a:t>Impact Task: PCS</a:t>
            </a:r>
            <a:endParaRPr lang="en-GB" sz="2800">
              <a:solidFill>
                <a:schemeClr val="bg1"/>
              </a:solidFill>
              <a:latin typeface="VAG Rounded"/>
            </a:endParaRPr>
          </a:p>
        </p:txBody>
      </p:sp>
      <p:sp>
        <p:nvSpPr>
          <p:cNvPr id="9" name="TextBox 8">
            <a:extLst>
              <a:ext uri="{FF2B5EF4-FFF2-40B4-BE49-F238E27FC236}">
                <a16:creationId xmlns:a16="http://schemas.microsoft.com/office/drawing/2014/main" id="{31E7A42A-210A-899A-95B5-4E969EB7C160}"/>
              </a:ext>
            </a:extLst>
          </p:cNvPr>
          <p:cNvSpPr txBox="1"/>
          <p:nvPr/>
        </p:nvSpPr>
        <p:spPr>
          <a:xfrm>
            <a:off x="876015" y="1426756"/>
            <a:ext cx="2743199"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sz="2000">
                <a:solidFill>
                  <a:schemeClr val="bg1"/>
                </a:solidFill>
                <a:latin typeface="VAG Rounded"/>
                <a:ea typeface="Calibri"/>
                <a:cs typeface="Calibri"/>
              </a:rPr>
              <a:t>Personal</a:t>
            </a:r>
          </a:p>
          <a:p>
            <a:endParaRPr lang="en-GB" sz="2000">
              <a:solidFill>
                <a:schemeClr val="bg1"/>
              </a:solidFill>
              <a:latin typeface="VAG Rounded"/>
              <a:ea typeface="Calibri"/>
              <a:cs typeface="Calibri"/>
            </a:endParaRPr>
          </a:p>
          <a:p>
            <a:r>
              <a:rPr lang="en-GB" sz="2000">
                <a:solidFill>
                  <a:schemeClr val="bg1"/>
                </a:solidFill>
                <a:latin typeface="VAG Rounded"/>
                <a:ea typeface="Calibri"/>
                <a:cs typeface="Calibri"/>
              </a:rPr>
              <a:t>Community</a:t>
            </a:r>
          </a:p>
          <a:p>
            <a:endParaRPr lang="en-GB" sz="2000">
              <a:solidFill>
                <a:schemeClr val="bg1"/>
              </a:solidFill>
              <a:latin typeface="VAG Rounded"/>
              <a:ea typeface="Calibri"/>
              <a:cs typeface="Calibri"/>
            </a:endParaRPr>
          </a:p>
          <a:p>
            <a:r>
              <a:rPr lang="en-GB" sz="2000">
                <a:solidFill>
                  <a:schemeClr val="bg1"/>
                </a:solidFill>
                <a:latin typeface="VAG Rounded"/>
                <a:ea typeface="Calibri"/>
                <a:cs typeface="Calibri"/>
              </a:rPr>
              <a:t>Social</a:t>
            </a:r>
          </a:p>
        </p:txBody>
      </p:sp>
      <p:cxnSp>
        <p:nvCxnSpPr>
          <p:cNvPr id="10" name="Straight Arrow Connector 9">
            <a:extLst>
              <a:ext uri="{FF2B5EF4-FFF2-40B4-BE49-F238E27FC236}">
                <a16:creationId xmlns:a16="http://schemas.microsoft.com/office/drawing/2014/main" id="{DFD5B0CD-8DA6-A066-E8C8-D6D70F8272BE}"/>
              </a:ext>
            </a:extLst>
          </p:cNvPr>
          <p:cNvCxnSpPr/>
          <p:nvPr/>
        </p:nvCxnSpPr>
        <p:spPr>
          <a:xfrm>
            <a:off x="1982481" y="1614646"/>
            <a:ext cx="2954054" cy="10020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4EDFAC90-CA81-D60A-C908-81F0E4DF0D75}"/>
              </a:ext>
            </a:extLst>
          </p:cNvPr>
          <p:cNvCxnSpPr/>
          <p:nvPr/>
        </p:nvCxnSpPr>
        <p:spPr>
          <a:xfrm>
            <a:off x="2180809" y="2282701"/>
            <a:ext cx="1920657" cy="6263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3079E7C-4271-F88D-9567-2E145C9A5BD9}"/>
              </a:ext>
            </a:extLst>
          </p:cNvPr>
          <p:cNvCxnSpPr/>
          <p:nvPr/>
        </p:nvCxnSpPr>
        <p:spPr>
          <a:xfrm>
            <a:off x="1666853" y="2814526"/>
            <a:ext cx="1597068" cy="5010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FCF9675-7770-1D4E-113A-AE2B08E74B3E}"/>
              </a:ext>
            </a:extLst>
          </p:cNvPr>
          <p:cNvSpPr txBox="1"/>
          <p:nvPr/>
        </p:nvSpPr>
        <p:spPr>
          <a:xfrm>
            <a:off x="3333429" y="6236985"/>
            <a:ext cx="600165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solidFill>
                  <a:schemeClr val="bg1"/>
                </a:solidFill>
                <a:latin typeface="VAG Rounded"/>
                <a:ea typeface="Calibri"/>
                <a:cs typeface="Calibri"/>
              </a:rPr>
              <a:t>Adapted from Bullivant and Daly, </a:t>
            </a:r>
            <a:r>
              <a:rPr lang="en-GB" sz="1400" err="1">
                <a:solidFill>
                  <a:schemeClr val="bg1"/>
                </a:solidFill>
                <a:latin typeface="VAG Rounded"/>
                <a:ea typeface="Calibri"/>
                <a:cs typeface="Calibri"/>
              </a:rPr>
              <a:t>ReThink</a:t>
            </a:r>
            <a:r>
              <a:rPr lang="en-GB" sz="1400">
                <a:solidFill>
                  <a:schemeClr val="bg1"/>
                </a:solidFill>
                <a:latin typeface="VAG Rounded"/>
                <a:ea typeface="Calibri"/>
                <a:cs typeface="Calibri"/>
              </a:rPr>
              <a:t>! Evidencing the Impact of Zero Waste Projects in Merseyside, September 2023 - July 2024</a:t>
            </a:r>
          </a:p>
        </p:txBody>
      </p:sp>
    </p:spTree>
    <p:extLst>
      <p:ext uri="{BB962C8B-B14F-4D97-AF65-F5344CB8AC3E}">
        <p14:creationId xmlns:p14="http://schemas.microsoft.com/office/powerpoint/2010/main" val="2520631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7ACD3B-0DEF-4DA0-832A-51395DC46DC1}"/>
              </a:ext>
            </a:extLst>
          </p:cNvPr>
          <p:cNvSpPr/>
          <p:nvPr/>
        </p:nvSpPr>
        <p:spPr>
          <a:xfrm>
            <a:off x="2738845" y="5195785"/>
            <a:ext cx="6714309" cy="1381344"/>
          </a:xfrm>
          <a:prstGeom prst="rect">
            <a:avLst/>
          </a:prstGeom>
          <a:ln/>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GB" err="1">
                <a:solidFill>
                  <a:schemeClr val="tx1"/>
                </a:solidFill>
                <a:latin typeface="VAG Rounded"/>
              </a:rPr>
              <a:t>Wangarĩ</a:t>
            </a:r>
            <a:r>
              <a:rPr lang="en-GB">
                <a:solidFill>
                  <a:schemeClr val="tx1"/>
                </a:solidFill>
                <a:latin typeface="VAG Rounded"/>
              </a:rPr>
              <a:t> Muta Maathai was a renowned Kenyan social, environmental and political activist and the first African woman to win the Nobel Prize.</a:t>
            </a:r>
          </a:p>
        </p:txBody>
      </p:sp>
      <p:sp>
        <p:nvSpPr>
          <p:cNvPr id="9" name="TextBox 8">
            <a:extLst>
              <a:ext uri="{FF2B5EF4-FFF2-40B4-BE49-F238E27FC236}">
                <a16:creationId xmlns:a16="http://schemas.microsoft.com/office/drawing/2014/main" id="{387FB322-005A-48A3-B2F7-DD31588EEAB8}"/>
              </a:ext>
            </a:extLst>
          </p:cNvPr>
          <p:cNvSpPr txBox="1"/>
          <p:nvPr/>
        </p:nvSpPr>
        <p:spPr>
          <a:xfrm>
            <a:off x="3018522" y="261294"/>
            <a:ext cx="6154953" cy="461665"/>
          </a:xfrm>
          <a:prstGeom prst="rect">
            <a:avLst/>
          </a:prstGeom>
          <a:ln/>
        </p:spPr>
        <p:style>
          <a:lnRef idx="2">
            <a:schemeClr val="dk1"/>
          </a:lnRef>
          <a:fillRef idx="1">
            <a:schemeClr val="lt1"/>
          </a:fillRef>
          <a:effectRef idx="0">
            <a:schemeClr val="dk1"/>
          </a:effectRef>
          <a:fontRef idx="minor">
            <a:schemeClr val="dk1"/>
          </a:fontRef>
        </p:style>
        <p:txBody>
          <a:bodyPr wrap="square" lIns="91440" tIns="45720" rIns="91440" bIns="45720" anchor="t">
            <a:spAutoFit/>
          </a:bodyPr>
          <a:lstStyle/>
          <a:p>
            <a:pPr algn="ctr"/>
            <a:r>
              <a:rPr lang="en-GB" sz="2400" b="0" i="0">
                <a:effectLst/>
                <a:latin typeface="VAG Rounded"/>
              </a:rPr>
              <a:t>I will be a hummingbird I will do the best I can</a:t>
            </a:r>
          </a:p>
        </p:txBody>
      </p:sp>
      <p:sp>
        <p:nvSpPr>
          <p:cNvPr id="2" name="Speech Bubble: Rectangle with Corners Rounded 1">
            <a:extLst>
              <a:ext uri="{FF2B5EF4-FFF2-40B4-BE49-F238E27FC236}">
                <a16:creationId xmlns:a16="http://schemas.microsoft.com/office/drawing/2014/main" id="{38D2F0C5-74DE-F63F-09E7-932EBB8F231A}"/>
              </a:ext>
            </a:extLst>
          </p:cNvPr>
          <p:cNvSpPr/>
          <p:nvPr/>
        </p:nvSpPr>
        <p:spPr>
          <a:xfrm>
            <a:off x="9966960" y="1136469"/>
            <a:ext cx="2029444" cy="3304903"/>
          </a:xfrm>
          <a:prstGeom prst="wedgeRoundRectCallout">
            <a:avLst>
              <a:gd name="adj1" fmla="val -69027"/>
              <a:gd name="adj2" fmla="val -23305"/>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i="1">
                <a:solidFill>
                  <a:schemeClr val="tx1"/>
                </a:solidFill>
                <a:latin typeface="VAG Rounded"/>
                <a:cs typeface="Segoe UI"/>
              </a:rPr>
              <a:t>We cannot tire or give up. We owe it to the present and future generations of all species to rise up and walk.</a:t>
            </a:r>
            <a:endParaRPr lang="en-GB" sz="2000">
              <a:solidFill>
                <a:schemeClr val="tx1"/>
              </a:solidFill>
              <a:latin typeface="VAG Rounded"/>
              <a:cs typeface="Segoe UI"/>
            </a:endParaRPr>
          </a:p>
        </p:txBody>
      </p:sp>
      <p:pic>
        <p:nvPicPr>
          <p:cNvPr id="4" name="Online Media 3" title="I will be a hummingbird - Wangari Maathai (English)">
            <a:hlinkClick r:id="" action="ppaction://media"/>
            <a:extLst>
              <a:ext uri="{FF2B5EF4-FFF2-40B4-BE49-F238E27FC236}">
                <a16:creationId xmlns:a16="http://schemas.microsoft.com/office/drawing/2014/main" id="{48DDB21F-CB1A-0D0E-29ED-B4D03E1902D4}"/>
              </a:ext>
            </a:extLst>
          </p:cNvPr>
          <p:cNvPicPr>
            <a:picLocks noRot="1" noChangeAspect="1"/>
          </p:cNvPicPr>
          <p:nvPr>
            <a:videoFile r:link="rId1"/>
          </p:nvPr>
        </p:nvPicPr>
        <p:blipFill>
          <a:blip r:embed="rId4"/>
          <a:stretch>
            <a:fillRect/>
          </a:stretch>
        </p:blipFill>
        <p:spPr>
          <a:xfrm>
            <a:off x="2393888" y="869315"/>
            <a:ext cx="7404220" cy="4180114"/>
          </a:xfrm>
          <a:prstGeom prst="rect">
            <a:avLst/>
          </a:prstGeom>
        </p:spPr>
      </p:pic>
    </p:spTree>
    <p:extLst>
      <p:ext uri="{BB962C8B-B14F-4D97-AF65-F5344CB8AC3E}">
        <p14:creationId xmlns:p14="http://schemas.microsoft.com/office/powerpoint/2010/main" val="38632660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4"/>
                </p:tgtEl>
              </p:cMediaNode>
            </p:video>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4"/>
                                        </p:tgtEl>
                                      </p:cBhvr>
                                    </p:cmd>
                                  </p:childTnLst>
                                </p:cTn>
                              </p:par>
                            </p:childTnLst>
                          </p:cTn>
                        </p:par>
                      </p:childTnLst>
                    </p:cTn>
                  </p:par>
                </p:childTnLst>
              </p:cTn>
              <p:nextCondLst>
                <p:cond evt="onClick" delay="0">
                  <p:tgtEl>
                    <p:spTgt spid="4"/>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546C22-7A89-2D1D-4181-CD3781803228}"/>
              </a:ext>
            </a:extLst>
          </p:cNvPr>
          <p:cNvPicPr>
            <a:picLocks noChangeAspect="1"/>
          </p:cNvPicPr>
          <p:nvPr/>
        </p:nvPicPr>
        <p:blipFill>
          <a:blip r:embed="rId3"/>
          <a:stretch>
            <a:fillRect/>
          </a:stretch>
        </p:blipFill>
        <p:spPr>
          <a:xfrm>
            <a:off x="1077169" y="1120435"/>
            <a:ext cx="4902420" cy="3548727"/>
          </a:xfrm>
          <a:prstGeom prst="rect">
            <a:avLst/>
          </a:prstGeom>
        </p:spPr>
      </p:pic>
      <p:pic>
        <p:nvPicPr>
          <p:cNvPr id="2" name="Picture 1" descr="A person holding a plant&#10;&#10;AI-generated content may be incorrect.">
            <a:extLst>
              <a:ext uri="{FF2B5EF4-FFF2-40B4-BE49-F238E27FC236}">
                <a16:creationId xmlns:a16="http://schemas.microsoft.com/office/drawing/2014/main" id="{4CBB9153-CAAB-D4D5-AF3A-84B7E10A120D}"/>
              </a:ext>
            </a:extLst>
          </p:cNvPr>
          <p:cNvPicPr>
            <a:picLocks noChangeAspect="1"/>
          </p:cNvPicPr>
          <p:nvPr/>
        </p:nvPicPr>
        <p:blipFill>
          <a:blip r:embed="rId4"/>
          <a:stretch>
            <a:fillRect/>
          </a:stretch>
        </p:blipFill>
        <p:spPr>
          <a:xfrm>
            <a:off x="5480145" y="1904257"/>
            <a:ext cx="5882879" cy="3194938"/>
          </a:xfrm>
          <a:prstGeom prst="rect">
            <a:avLst/>
          </a:prstGeom>
        </p:spPr>
      </p:pic>
      <p:sp>
        <p:nvSpPr>
          <p:cNvPr id="3" name="TextBox 2">
            <a:extLst>
              <a:ext uri="{FF2B5EF4-FFF2-40B4-BE49-F238E27FC236}">
                <a16:creationId xmlns:a16="http://schemas.microsoft.com/office/drawing/2014/main" id="{C66AC0CE-9019-90C0-0B82-9E91CB9326C8}"/>
              </a:ext>
            </a:extLst>
          </p:cNvPr>
          <p:cNvSpPr txBox="1"/>
          <p:nvPr/>
        </p:nvSpPr>
        <p:spPr>
          <a:xfrm>
            <a:off x="309984" y="216222"/>
            <a:ext cx="551997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VAG Rounded"/>
                <a:ea typeface="Calibri"/>
                <a:cs typeface="Calibri"/>
              </a:rPr>
              <a:t>Explore the resources</a:t>
            </a:r>
          </a:p>
        </p:txBody>
      </p:sp>
      <p:sp>
        <p:nvSpPr>
          <p:cNvPr id="7" name="TextBox 6">
            <a:extLst>
              <a:ext uri="{FF2B5EF4-FFF2-40B4-BE49-F238E27FC236}">
                <a16:creationId xmlns:a16="http://schemas.microsoft.com/office/drawing/2014/main" id="{ACBDEE98-B41C-31D3-A484-DABA9B5A14F6}"/>
              </a:ext>
            </a:extLst>
          </p:cNvPr>
          <p:cNvSpPr txBox="1"/>
          <p:nvPr/>
        </p:nvSpPr>
        <p:spPr>
          <a:xfrm>
            <a:off x="1077169" y="5268318"/>
            <a:ext cx="1003766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chemeClr val="bg1"/>
                </a:solidFill>
                <a:latin typeface="VAG Rounded"/>
              </a:rPr>
              <a:t>https://www.oxfam.org.uk/education/classroom-resources/human-impact-climate-change/</a:t>
            </a:r>
          </a:p>
        </p:txBody>
      </p:sp>
    </p:spTree>
    <p:extLst>
      <p:ext uri="{BB962C8B-B14F-4D97-AF65-F5344CB8AC3E}">
        <p14:creationId xmlns:p14="http://schemas.microsoft.com/office/powerpoint/2010/main" val="35398489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3BA3F0F-CBDC-3069-4A29-9781E1591E1F}"/>
              </a:ext>
            </a:extLst>
          </p:cNvPr>
          <p:cNvSpPr txBox="1">
            <a:spLocks/>
          </p:cNvSpPr>
          <p:nvPr/>
        </p:nvSpPr>
        <p:spPr>
          <a:xfrm>
            <a:off x="0" y="1903631"/>
            <a:ext cx="12192000" cy="4654485"/>
          </a:xfrm>
          <a:prstGeom prst="rect">
            <a:avLst/>
          </a:prstGeom>
          <a:ln w="50800">
            <a:noFill/>
          </a:ln>
        </p:spPr>
        <p:txBody>
          <a:bodyPr lIns="91440" tIns="45720" rIns="9144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228600" algn="ctr">
              <a:lnSpc>
                <a:spcPct val="120000"/>
              </a:lnSpc>
              <a:spcAft>
                <a:spcPts val="600"/>
              </a:spcAft>
            </a:pPr>
            <a:r>
              <a:rPr lang="en-US" sz="2000" b="1">
                <a:solidFill>
                  <a:schemeClr val="bg1"/>
                </a:solidFill>
                <a:latin typeface="VAG Rounded"/>
              </a:rPr>
              <a:t>The development of these Teach Climate Justice resources was funded by the European Union</a:t>
            </a:r>
            <a:br>
              <a:rPr lang="en-US" sz="2000" b="1">
                <a:latin typeface="VAG Rounded" panose="02000403040000020004" pitchFamily="2" charset="0"/>
              </a:rPr>
            </a:br>
            <a:r>
              <a:rPr lang="en-US" sz="2000" b="1">
                <a:solidFill>
                  <a:schemeClr val="bg1"/>
                </a:solidFill>
                <a:latin typeface="VAG Rounded"/>
              </a:rPr>
              <a:t> </a:t>
            </a:r>
          </a:p>
          <a:p>
            <a:pPr indent="-228600" algn="ctr">
              <a:lnSpc>
                <a:spcPct val="120000"/>
              </a:lnSpc>
              <a:spcAft>
                <a:spcPts val="600"/>
              </a:spcAft>
            </a:pPr>
            <a:r>
              <a:rPr lang="en-US" sz="2000" b="1">
                <a:solidFill>
                  <a:schemeClr val="bg1"/>
                </a:solidFill>
                <a:latin typeface="VAG Rounded"/>
              </a:rPr>
              <a:t>The course is designed to be used alongside Oxfam</a:t>
            </a:r>
            <a:r>
              <a:rPr lang="en-US" sz="2000" b="1">
                <a:solidFill>
                  <a:schemeClr val="bg1"/>
                </a:solidFill>
                <a:latin typeface="+mn-lt"/>
              </a:rPr>
              <a:t>’</a:t>
            </a:r>
            <a:r>
              <a:rPr lang="en-US" sz="2000" b="1">
                <a:solidFill>
                  <a:schemeClr val="bg1"/>
                </a:solidFill>
                <a:latin typeface="VAG Rounded"/>
              </a:rPr>
              <a:t>s range of Climate Justice </a:t>
            </a:r>
            <a:r>
              <a:rPr lang="en-US" sz="2000" b="1">
                <a:solidFill>
                  <a:schemeClr val="bg1"/>
                </a:solidFill>
                <a:latin typeface="VAG Rounded"/>
                <a:hlinkClick r:id="rId2">
                  <a:extLst>
                    <a:ext uri="{A12FA001-AC4F-418D-AE19-62706E023703}">
                      <ahyp:hlinkClr xmlns:ahyp="http://schemas.microsoft.com/office/drawing/2018/hyperlinkcolor" val="tx"/>
                    </a:ext>
                  </a:extLst>
                </a:hlinkClick>
              </a:rPr>
              <a:t>education resources</a:t>
            </a:r>
            <a:endParaRPr lang="en-US" sz="2000" b="1">
              <a:solidFill>
                <a:schemeClr val="bg1"/>
              </a:solidFill>
              <a:latin typeface="VAG Rounded"/>
            </a:endParaRPr>
          </a:p>
          <a:p>
            <a:pPr indent="-228600" algn="ctr">
              <a:lnSpc>
                <a:spcPct val="120000"/>
              </a:lnSpc>
              <a:spcAft>
                <a:spcPts val="600"/>
              </a:spcAft>
            </a:pPr>
            <a:r>
              <a:rPr lang="en-US" sz="2000" b="1">
                <a:solidFill>
                  <a:schemeClr val="bg1"/>
                </a:solidFill>
                <a:latin typeface="VAG Rounded"/>
              </a:rPr>
              <a:t> </a:t>
            </a:r>
          </a:p>
          <a:p>
            <a:pPr indent="-228600" algn="ctr">
              <a:lnSpc>
                <a:spcPct val="120000"/>
              </a:lnSpc>
              <a:spcAft>
                <a:spcPts val="600"/>
              </a:spcAft>
            </a:pPr>
            <a:r>
              <a:rPr lang="en-US" sz="2000" b="1">
                <a:solidFill>
                  <a:schemeClr val="bg1"/>
                </a:solidFill>
                <a:latin typeface="VAG Rounded"/>
              </a:rPr>
              <a:t>For support delivering this course, or for further information, you can contact </a:t>
            </a:r>
            <a:r>
              <a:rPr lang="en-US" sz="2000" b="1">
                <a:solidFill>
                  <a:schemeClr val="bg1"/>
                </a:solidFill>
                <a:latin typeface="VAG Rounded"/>
                <a:hlinkClick r:id="rId3"/>
              </a:rPr>
              <a:t>Liverpool World Centre</a:t>
            </a:r>
            <a:endParaRPr lang="en-GB" sz="2000">
              <a:solidFill>
                <a:schemeClr val="bg1"/>
              </a:solidFill>
              <a:latin typeface="VAG Rounded" panose="02000403040000020004" pitchFamily="2" charset="0"/>
            </a:endParaRPr>
          </a:p>
        </p:txBody>
      </p:sp>
    </p:spTree>
    <p:extLst>
      <p:ext uri="{BB962C8B-B14F-4D97-AF65-F5344CB8AC3E}">
        <p14:creationId xmlns:p14="http://schemas.microsoft.com/office/powerpoint/2010/main" val="2356169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39DDE"/>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B1AA9FA-FB01-4BE2-BF24-982CA3F04C6B}"/>
              </a:ext>
            </a:extLst>
          </p:cNvPr>
          <p:cNvSpPr>
            <a:spLocks noGrp="1"/>
          </p:cNvSpPr>
          <p:nvPr>
            <p:ph type="title" idx="4294967295"/>
          </p:nvPr>
        </p:nvSpPr>
        <p:spPr>
          <a:xfrm>
            <a:off x="304800" y="241163"/>
            <a:ext cx="8346832" cy="127445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spcBef>
                <a:spcPts val="600"/>
              </a:spcBef>
            </a:pPr>
            <a:br>
              <a:rPr lang="en-GB" sz="3200">
                <a:latin typeface="VAG Rounded" panose="02000403040000020004" pitchFamily="2" charset="0"/>
              </a:rPr>
            </a:br>
            <a:r>
              <a:rPr lang="en-GB" sz="3200">
                <a:latin typeface="VAG Rounded" panose="02000403040000020004" pitchFamily="2" charset="0"/>
              </a:rPr>
              <a:t>Teach Climate Justice </a:t>
            </a:r>
            <a:br>
              <a:rPr lang="en-GB" sz="3200">
                <a:latin typeface="VAG Rounded" panose="02000403040000020004" pitchFamily="2" charset="0"/>
              </a:rPr>
            </a:br>
            <a:r>
              <a:rPr lang="en-GB" sz="3200">
                <a:latin typeface="VAG Rounded" panose="02000403040000020004" pitchFamily="2" charset="0"/>
              </a:rPr>
              <a:t>Course Learning Outcomes</a:t>
            </a:r>
            <a:br>
              <a:rPr lang="en-GB" sz="3200">
                <a:latin typeface="VAG Rounded" panose="02000403040000020004" pitchFamily="2" charset="0"/>
              </a:rPr>
            </a:br>
            <a:endParaRPr lang="en-GB" b="1">
              <a:latin typeface="VAG Rounded" panose="02000403040000020004" pitchFamily="2" charset="0"/>
            </a:endParaRPr>
          </a:p>
        </p:txBody>
      </p:sp>
      <p:sp>
        <p:nvSpPr>
          <p:cNvPr id="4" name="Content Placeholder 2">
            <a:extLst>
              <a:ext uri="{FF2B5EF4-FFF2-40B4-BE49-F238E27FC236}">
                <a16:creationId xmlns:a16="http://schemas.microsoft.com/office/drawing/2014/main" id="{35A851AC-B196-40A8-8F30-8521D2886458}"/>
              </a:ext>
            </a:extLst>
          </p:cNvPr>
          <p:cNvSpPr txBox="1">
            <a:spLocks/>
          </p:cNvSpPr>
          <p:nvPr/>
        </p:nvSpPr>
        <p:spPr>
          <a:xfrm>
            <a:off x="304800" y="1373272"/>
            <a:ext cx="11136923" cy="4417928"/>
          </a:xfrm>
          <a:prstGeom prst="rect">
            <a:avLst/>
          </a:prstGeom>
          <a:ln w="50800">
            <a:noFill/>
          </a:ln>
        </p:spPr>
        <p:txBody>
          <a:bodyPr vert="horz" lIns="91440" tIns="45720" rIns="91440" bIns="45720" rtlCol="0" anchor="t">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b="0" i="0" kern="1200">
                <a:solidFill>
                  <a:schemeClr val="tx1"/>
                </a:solidFill>
                <a:latin typeface="Oxfam TSTAR PRO" panose="02000806030000020004" pitchFamily="2" charset="0"/>
                <a:ea typeface="Oxfam TSTAR PRO" panose="02000806030000020004" pitchFamily="2"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fontAlgn="base">
              <a:lnSpc>
                <a:spcPct val="170000"/>
              </a:lnSpc>
              <a:spcAft>
                <a:spcPts val="600"/>
              </a:spcAft>
              <a:buClr>
                <a:schemeClr val="accent1"/>
              </a:buClr>
              <a:buSzPct val="110000"/>
            </a:pPr>
            <a:r>
              <a:rPr lang="en-US" b="1">
                <a:solidFill>
                  <a:schemeClr val="bg1"/>
                </a:solidFill>
                <a:latin typeface="VAG Rounded" panose="02000403040000020004" pitchFamily="2" charset="0"/>
              </a:rPr>
              <a:t>By the end of the training the students will have:</a:t>
            </a:r>
            <a:endParaRPr lang="en-US">
              <a:solidFill>
                <a:schemeClr val="bg1"/>
              </a:solidFill>
              <a:latin typeface="VAG Rounded" panose="02000403040000020004" pitchFamily="2" charset="0"/>
            </a:endParaRPr>
          </a:p>
          <a:p>
            <a:pPr marL="457200" indent="-457200" fontAlgn="base">
              <a:lnSpc>
                <a:spcPct val="170000"/>
              </a:lnSpc>
              <a:spcAft>
                <a:spcPts val="600"/>
              </a:spcAft>
              <a:buClr>
                <a:schemeClr val="accent1"/>
              </a:buClr>
              <a:buSzPct val="110000"/>
              <a:buFont typeface="Arial" panose="020B0604020202020204" pitchFamily="34" charset="0"/>
              <a:buChar char="•"/>
            </a:pPr>
            <a:r>
              <a:rPr lang="en-US">
                <a:solidFill>
                  <a:schemeClr val="bg1"/>
                </a:solidFill>
                <a:latin typeface="VAG Rounded" panose="02000403040000020004" pitchFamily="2" charset="0"/>
              </a:rPr>
              <a:t>Increased knowledge  and understanding of education about and for climate justice </a:t>
            </a:r>
          </a:p>
          <a:p>
            <a:pPr marL="457200" indent="-457200" fontAlgn="base">
              <a:lnSpc>
                <a:spcPct val="170000"/>
              </a:lnSpc>
              <a:spcAft>
                <a:spcPts val="600"/>
              </a:spcAft>
              <a:buClr>
                <a:schemeClr val="accent1"/>
              </a:buClr>
              <a:buSzPct val="110000"/>
              <a:buFont typeface="Arial" panose="020B0604020202020204" pitchFamily="34" charset="0"/>
              <a:buChar char="•"/>
            </a:pPr>
            <a:r>
              <a:rPr lang="en-GB">
                <a:solidFill>
                  <a:schemeClr val="bg1"/>
                </a:solidFill>
                <a:latin typeface="VAG Rounded" panose="02000403040000020004" pitchFamily="2" charset="0"/>
              </a:rPr>
              <a:t>Increased awareness of and confidence to explore intersectionality and its relevance to the climate emergency</a:t>
            </a:r>
          </a:p>
          <a:p>
            <a:pPr marL="457200" indent="-457200" fontAlgn="base">
              <a:lnSpc>
                <a:spcPct val="170000"/>
              </a:lnSpc>
              <a:spcAft>
                <a:spcPts val="600"/>
              </a:spcAft>
              <a:buClr>
                <a:schemeClr val="accent1"/>
              </a:buClr>
              <a:buSzPct val="110000"/>
              <a:buFont typeface="Arial" panose="020B0604020202020204" pitchFamily="34" charset="0"/>
              <a:buChar char="•"/>
            </a:pPr>
            <a:r>
              <a:rPr lang="en-US">
                <a:solidFill>
                  <a:schemeClr val="bg1"/>
                </a:solidFill>
                <a:latin typeface="VAG Rounded" panose="02000403040000020004" pitchFamily="2" charset="0"/>
              </a:rPr>
              <a:t>Increased skills to promote critical thinking, debate and discussion on complex and controversial issues</a:t>
            </a:r>
          </a:p>
          <a:p>
            <a:pPr marL="457200" indent="-457200" fontAlgn="base">
              <a:lnSpc>
                <a:spcPct val="170000"/>
              </a:lnSpc>
              <a:spcAft>
                <a:spcPts val="600"/>
              </a:spcAft>
              <a:buClr>
                <a:schemeClr val="accent1"/>
              </a:buClr>
              <a:buSzPct val="110000"/>
              <a:buFont typeface="Arial" panose="020B0604020202020204" pitchFamily="34" charset="0"/>
              <a:buChar char="•"/>
            </a:pPr>
            <a:r>
              <a:rPr lang="en-US">
                <a:solidFill>
                  <a:schemeClr val="bg1"/>
                </a:solidFill>
                <a:latin typeface="VAG Rounded" panose="02000403040000020004" pitchFamily="2" charset="0"/>
              </a:rPr>
              <a:t>Increased confidence  and motivation to plan lessons and include opportunities for young people to feel empowered to act and be heard in support of climate justice </a:t>
            </a:r>
          </a:p>
          <a:p>
            <a:endParaRPr lang="en-GB" sz="1200">
              <a:solidFill>
                <a:schemeClr val="bg1"/>
              </a:solidFill>
              <a:latin typeface="VAG Rounded" panose="02000403040000020004" pitchFamily="2" charset="0"/>
            </a:endParaRPr>
          </a:p>
        </p:txBody>
      </p:sp>
    </p:spTree>
    <p:extLst>
      <p:ext uri="{BB962C8B-B14F-4D97-AF65-F5344CB8AC3E}">
        <p14:creationId xmlns:p14="http://schemas.microsoft.com/office/powerpoint/2010/main" val="3565533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9E922042-B75A-4A0A-BB0C-8732A97A0517}"/>
              </a:ext>
            </a:extLst>
          </p:cNvPr>
          <p:cNvGraphicFramePr>
            <a:graphicFrameLocks noGrp="1"/>
          </p:cNvGraphicFramePr>
          <p:nvPr>
            <p:extLst>
              <p:ext uri="{D42A27DB-BD31-4B8C-83A1-F6EECF244321}">
                <p14:modId xmlns:p14="http://schemas.microsoft.com/office/powerpoint/2010/main" val="2279362934"/>
              </p:ext>
            </p:extLst>
          </p:nvPr>
        </p:nvGraphicFramePr>
        <p:xfrm>
          <a:off x="462094" y="1991607"/>
          <a:ext cx="11198961" cy="3019380"/>
        </p:xfrm>
        <a:graphic>
          <a:graphicData uri="http://schemas.openxmlformats.org/drawingml/2006/table">
            <a:tbl>
              <a:tblPr firstRow="1" bandRow="1">
                <a:noFill/>
                <a:tableStyleId>{8799B23B-EC83-4686-B30A-512413B5E67A}</a:tableStyleId>
              </a:tblPr>
              <a:tblGrid>
                <a:gridCol w="8298445">
                  <a:extLst>
                    <a:ext uri="{9D8B030D-6E8A-4147-A177-3AD203B41FA5}">
                      <a16:colId xmlns:a16="http://schemas.microsoft.com/office/drawing/2014/main" val="1648253673"/>
                    </a:ext>
                  </a:extLst>
                </a:gridCol>
                <a:gridCol w="2900516">
                  <a:extLst>
                    <a:ext uri="{9D8B030D-6E8A-4147-A177-3AD203B41FA5}">
                      <a16:colId xmlns:a16="http://schemas.microsoft.com/office/drawing/2014/main" val="2586470744"/>
                    </a:ext>
                  </a:extLst>
                </a:gridCol>
              </a:tblGrid>
              <a:tr h="481781">
                <a:tc>
                  <a:txBody>
                    <a:bodyPr/>
                    <a:lstStyle/>
                    <a:p>
                      <a:pPr marL="0" indent="0">
                        <a:buNone/>
                      </a:pPr>
                      <a:r>
                        <a:rPr lang="en-GB" sz="1800" b="1" dirty="0">
                          <a:solidFill>
                            <a:schemeClr val="tx1"/>
                          </a:solidFill>
                          <a:latin typeface="VAG Rounded"/>
                          <a:cs typeface="Arial"/>
                        </a:rPr>
                        <a:t>1. Thinking about the purpose of education</a:t>
                      </a:r>
                    </a:p>
                  </a:txBody>
                  <a:tcPr marL="228909" marR="114450" marT="114455" marB="114455">
                    <a:lnL w="9525" cap="flat" cmpd="sng" algn="ctr">
                      <a:solidFill>
                        <a:srgbClr val="D8DCDC"/>
                      </a:solidFill>
                      <a:prstDash val="solid"/>
                    </a:lnL>
                    <a:lnR w="9525" cap="flat" cmpd="sng" algn="ctr">
                      <a:solidFill>
                        <a:srgbClr val="D8DCDC"/>
                      </a:solidFill>
                      <a:prstDash val="solid"/>
                      <a:round/>
                      <a:headEnd type="none" w="med" len="med"/>
                      <a:tailEnd type="none" w="med" len="med"/>
                    </a:lnR>
                    <a:lnT w="9525" cap="flat" cmpd="sng" algn="ctr">
                      <a:solidFill>
                        <a:srgbClr val="D8DCDC"/>
                      </a:solidFill>
                      <a:prstDash val="solid"/>
                    </a:lnT>
                    <a:lnB w="9525" cap="flat" cmpd="sng" algn="ctr">
                      <a:solidFill>
                        <a:srgbClr val="D8DCDC"/>
                      </a:solidFill>
                      <a:prstDash val="solid"/>
                      <a:round/>
                      <a:headEnd type="none" w="med" len="med"/>
                      <a:tailEnd type="none" w="med" len="med"/>
                    </a:lnB>
                    <a:solidFill>
                      <a:schemeClr val="bg1"/>
                    </a:solidFill>
                  </a:tcPr>
                </a:tc>
                <a:tc>
                  <a:txBody>
                    <a:bodyPr/>
                    <a:lstStyle/>
                    <a:p>
                      <a:pPr marL="0" indent="0">
                        <a:buNone/>
                      </a:pPr>
                      <a:r>
                        <a:rPr lang="en-GB" sz="1800" b="1" dirty="0">
                          <a:latin typeface="VAG Rounded"/>
                        </a:rPr>
                        <a:t>Slides 5 - 6</a:t>
                      </a:r>
                    </a:p>
                  </a:txBody>
                  <a:tcPr marL="228909" marR="114450" marT="114455" marB="114455">
                    <a:lnL w="9525" cap="flat" cmpd="sng" algn="ctr">
                      <a:solidFill>
                        <a:srgbClr val="D8DCDC"/>
                      </a:solidFill>
                      <a:prstDash val="solid"/>
                      <a:round/>
                      <a:headEnd type="none" w="med" len="med"/>
                      <a:tailEnd type="none" w="med" len="med"/>
                    </a:lnL>
                    <a:lnR w="9525" cap="flat" cmpd="sng" algn="ctr">
                      <a:solidFill>
                        <a:srgbClr val="D8DCDC"/>
                      </a:solidFill>
                      <a:prstDash val="soli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3527810942"/>
                  </a:ext>
                </a:extLst>
              </a:tr>
              <a:tr h="481781">
                <a:tc>
                  <a:txBody>
                    <a:bodyPr/>
                    <a:lstStyle/>
                    <a:p>
                      <a:r>
                        <a:rPr lang="en-GB" sz="1800" b="1" dirty="0">
                          <a:solidFill>
                            <a:schemeClr val="tx1"/>
                          </a:solidFill>
                          <a:latin typeface="VAG Rounded"/>
                          <a:cs typeface="Arial"/>
                        </a:rPr>
                        <a:t>2. </a:t>
                      </a:r>
                      <a:r>
                        <a:rPr lang="en-GB" sz="1800" b="1" dirty="0">
                          <a:solidFill>
                            <a:schemeClr val="tx1"/>
                          </a:solidFill>
                          <a:latin typeface="VAG Rounded"/>
                        </a:rPr>
                        <a:t>Climate justice and education policy: opportunities and challenges</a:t>
                      </a:r>
                      <a:endParaRPr lang="en-GB" sz="1800" b="1" dirty="0">
                        <a:solidFill>
                          <a:schemeClr val="tx1"/>
                        </a:solidFill>
                        <a:latin typeface="VAG Rounded"/>
                        <a:cs typeface="Arial"/>
                      </a:endParaRPr>
                    </a:p>
                  </a:txBody>
                  <a:tcPr marL="228909" marR="114450" marT="114455" marB="114455">
                    <a:lnL w="9525" cap="flat" cmpd="sng" algn="ctr">
                      <a:solidFill>
                        <a:srgbClr val="D8DCDC"/>
                      </a:solidFill>
                      <a:prstDash val="solid"/>
                    </a:lnL>
                    <a:lnR w="9525" cap="flat" cmpd="sng" algn="ctr">
                      <a:solidFill>
                        <a:srgbClr val="D8DCDC"/>
                      </a:solidFill>
                      <a:prstDash val="solid"/>
                      <a:round/>
                      <a:headEnd type="none" w="med" len="med"/>
                      <a:tailEnd type="none" w="med" len="med"/>
                    </a:lnR>
                    <a:lnT w="9525" cap="flat" cmpd="sng" algn="ctr">
                      <a:solidFill>
                        <a:srgbClr val="D8DCDC"/>
                      </a:solidFill>
                      <a:prstDash val="solid"/>
                    </a:lnT>
                    <a:lnB w="9525" cap="flat" cmpd="sng" algn="ctr">
                      <a:solidFill>
                        <a:srgbClr val="D8DCDC"/>
                      </a:solidFill>
                      <a:prstDash val="solid"/>
                    </a:lnB>
                    <a:solidFill>
                      <a:schemeClr val="bg1"/>
                    </a:solidFill>
                  </a:tcPr>
                </a:tc>
                <a:tc>
                  <a:txBody>
                    <a:bodyPr/>
                    <a:lstStyle/>
                    <a:p>
                      <a:r>
                        <a:rPr lang="en-GB" sz="1800" b="1" dirty="0">
                          <a:solidFill>
                            <a:schemeClr val="tx1"/>
                          </a:solidFill>
                          <a:latin typeface="VAG Rounded"/>
                          <a:cs typeface="Arial"/>
                        </a:rPr>
                        <a:t>Slides 7 - 13</a:t>
                      </a:r>
                    </a:p>
                  </a:txBody>
                  <a:tcPr marL="228909" marR="114450" marT="114455" marB="114455">
                    <a:lnL w="9525" cap="flat" cmpd="sng" algn="ctr">
                      <a:solidFill>
                        <a:srgbClr val="D8DCDC"/>
                      </a:solidFill>
                      <a:prstDash val="solid"/>
                      <a:round/>
                      <a:headEnd type="none" w="med" len="med"/>
                      <a:tailEnd type="none" w="med" len="med"/>
                    </a:lnL>
                    <a:lnR w="9525" cap="flat" cmpd="sng" algn="ctr">
                      <a:solidFill>
                        <a:srgbClr val="D8DCDC"/>
                      </a:solidFill>
                      <a:prstDash val="soli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1606054789"/>
                  </a:ext>
                </a:extLst>
              </a:tr>
              <a:tr h="481781">
                <a:tc>
                  <a:txBody>
                    <a:bodyPr/>
                    <a:lstStyle/>
                    <a:p>
                      <a:r>
                        <a:rPr lang="en-GB" sz="1800" b="1" dirty="0">
                          <a:solidFill>
                            <a:schemeClr val="tx1"/>
                          </a:solidFill>
                          <a:latin typeface="VAG Rounded"/>
                          <a:cs typeface="Arial"/>
                        </a:rPr>
                        <a:t>3. Taking Action: giving young people an effective voice</a:t>
                      </a:r>
                    </a:p>
                  </a:txBody>
                  <a:tcPr marL="228909" marR="114450" marT="114455" marB="114455">
                    <a:lnL w="9525" cap="flat" cmpd="sng" algn="ctr">
                      <a:solidFill>
                        <a:srgbClr val="D8DEDC"/>
                      </a:solidFill>
                      <a:prstDash val="soli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tc>
                  <a:txBody>
                    <a:bodyPr/>
                    <a:lstStyle/>
                    <a:p>
                      <a:r>
                        <a:rPr lang="en-GB" sz="1800" b="1" dirty="0">
                          <a:solidFill>
                            <a:schemeClr val="tx1"/>
                          </a:solidFill>
                          <a:latin typeface="VAG Rounded"/>
                          <a:cs typeface="Arial"/>
                        </a:rPr>
                        <a:t>Slides 14 -15</a:t>
                      </a:r>
                    </a:p>
                  </a:txBody>
                  <a:tcPr marL="228909" marR="114450" marT="114455" marB="114455">
                    <a:lnL w="9525" cap="flat" cmpd="sng" algn="ctr">
                      <a:solidFill>
                        <a:srgbClr val="D8DEDC"/>
                      </a:solidFill>
                      <a:prstDash val="solid"/>
                      <a:round/>
                      <a:headEnd type="none" w="med" len="med"/>
                      <a:tailEnd type="none" w="med" len="me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4097791689"/>
                  </a:ext>
                </a:extLst>
              </a:tr>
              <a:tr h="481781">
                <a:tc>
                  <a:txBody>
                    <a:bodyPr/>
                    <a:lstStyle/>
                    <a:p>
                      <a:r>
                        <a:rPr lang="en-GB" sz="1800" b="1" dirty="0">
                          <a:solidFill>
                            <a:schemeClr val="tx1"/>
                          </a:solidFill>
                          <a:latin typeface="VAG Rounded"/>
                          <a:cs typeface="Arial"/>
                        </a:rPr>
                        <a:t>4. Mapping, planning &amp; impact</a:t>
                      </a:r>
                    </a:p>
                  </a:txBody>
                  <a:tcPr marL="228909" marR="114450" marT="114455" marB="114455">
                    <a:lnL w="9525" cap="flat" cmpd="sng" algn="ctr">
                      <a:solidFill>
                        <a:srgbClr val="D8DEDC"/>
                      </a:solidFill>
                      <a:prstDash val="solid"/>
                    </a:lnL>
                    <a:lnR w="9525" cap="flat" cmpd="sng" algn="ctr">
                      <a:solidFill>
                        <a:srgbClr val="D8DEDC"/>
                      </a:solidFill>
                      <a:prstDash val="solid"/>
                      <a:round/>
                      <a:headEnd type="none" w="med" len="med"/>
                      <a:tailEnd type="none" w="med" len="med"/>
                    </a:lnR>
                    <a:lnT w="9525" cap="flat" cmpd="sng" algn="ctr">
                      <a:solidFill>
                        <a:srgbClr val="D8DCDC"/>
                      </a:solidFill>
                      <a:prstDash val="solid"/>
                    </a:lnT>
                    <a:lnB w="9525" cap="flat" cmpd="sng" algn="ctr">
                      <a:solidFill>
                        <a:srgbClr val="D8DCDC"/>
                      </a:solidFill>
                      <a:prstDash val="solid"/>
                      <a:round/>
                      <a:headEnd type="none" w="med" len="med"/>
                      <a:tailEnd type="none" w="med" len="med"/>
                    </a:lnB>
                    <a:solidFill>
                      <a:schemeClr val="bg1"/>
                    </a:solidFill>
                  </a:tcPr>
                </a:tc>
                <a:tc>
                  <a:txBody>
                    <a:bodyPr/>
                    <a:lstStyle/>
                    <a:p>
                      <a:r>
                        <a:rPr lang="en-GB" sz="1800" b="1" dirty="0">
                          <a:solidFill>
                            <a:schemeClr val="tx1"/>
                          </a:solidFill>
                          <a:latin typeface="VAG Rounded"/>
                          <a:cs typeface="Arial"/>
                        </a:rPr>
                        <a:t>Slides 16 - 20</a:t>
                      </a:r>
                      <a:endParaRPr lang="en-US" b="1" dirty="0">
                        <a:solidFill>
                          <a:schemeClr val="tx1"/>
                        </a:solidFill>
                        <a:latin typeface="VAG Rounded"/>
                      </a:endParaRPr>
                    </a:p>
                  </a:txBody>
                  <a:tcPr marL="228909" marR="114450" marT="114455" marB="114455">
                    <a:lnL w="9525" cap="flat" cmpd="sng" algn="ctr">
                      <a:solidFill>
                        <a:srgbClr val="D8DEDC"/>
                      </a:solidFill>
                      <a:prstDash val="solid"/>
                      <a:round/>
                      <a:headEnd type="none" w="med" len="med"/>
                      <a:tailEnd type="none" w="med" len="me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2162220578"/>
                  </a:ext>
                </a:extLst>
              </a:tr>
              <a:tr h="481781">
                <a:tc>
                  <a:txBody>
                    <a:bodyPr/>
                    <a:lstStyle/>
                    <a:p>
                      <a:r>
                        <a:rPr lang="en-GB" sz="1800" b="1" dirty="0">
                          <a:solidFill>
                            <a:schemeClr val="tx1"/>
                          </a:solidFill>
                          <a:latin typeface="VAG Rounded"/>
                          <a:cs typeface="Arial"/>
                        </a:rPr>
                        <a:t>5. Ending, inspiration and resources to continue</a:t>
                      </a:r>
                    </a:p>
                  </a:txBody>
                  <a:tcPr marL="228909" marR="114450" marT="114455" marB="114455">
                    <a:lnL w="9525" cap="flat" cmpd="sng" algn="ctr">
                      <a:solidFill>
                        <a:srgbClr val="D8DEDC"/>
                      </a:solidFill>
                      <a:prstDash val="solid"/>
                    </a:lnL>
                    <a:lnR w="9525" cap="flat" cmpd="sng" algn="ctr">
                      <a:solidFill>
                        <a:srgbClr val="D8DEDC"/>
                      </a:solidFill>
                      <a:prstDash val="solid"/>
                      <a:round/>
                      <a:headEnd type="none" w="med" len="med"/>
                      <a:tailEnd type="none" w="med" len="med"/>
                    </a:lnR>
                    <a:lnT w="9525" cap="flat" cmpd="sng" algn="ctr">
                      <a:solidFill>
                        <a:srgbClr val="D8DCDC"/>
                      </a:solidFill>
                      <a:prstDash val="solid"/>
                    </a:lnT>
                    <a:lnB w="9525" cap="flat" cmpd="sng" algn="ctr">
                      <a:solidFill>
                        <a:srgbClr val="D8DCDC"/>
                      </a:solidFill>
                      <a:prstDash val="solid"/>
                      <a:round/>
                      <a:headEnd type="none" w="med" len="med"/>
                      <a:tailEnd type="none" w="med" len="med"/>
                    </a:lnB>
                    <a:solidFill>
                      <a:schemeClr val="bg1"/>
                    </a:solidFill>
                  </a:tcPr>
                </a:tc>
                <a:tc>
                  <a:txBody>
                    <a:bodyPr/>
                    <a:lstStyle/>
                    <a:p>
                      <a:r>
                        <a:rPr lang="en-GB" sz="1800" b="1" dirty="0">
                          <a:solidFill>
                            <a:schemeClr val="tx1"/>
                          </a:solidFill>
                          <a:latin typeface="VAG Rounded"/>
                          <a:cs typeface="Arial"/>
                        </a:rPr>
                        <a:t>Slides 21 - 22</a:t>
                      </a:r>
                    </a:p>
                  </a:txBody>
                  <a:tcPr marL="228909" marR="114450" marT="114455" marB="114455">
                    <a:lnL w="9525" cap="flat" cmpd="sng" algn="ctr">
                      <a:solidFill>
                        <a:srgbClr val="D8DEDC"/>
                      </a:solidFill>
                      <a:prstDash val="solid"/>
                      <a:round/>
                      <a:headEnd type="none" w="med" len="med"/>
                      <a:tailEnd type="none" w="med" len="me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1474120935"/>
                  </a:ext>
                </a:extLst>
              </a:tr>
              <a:tr h="481781">
                <a:tc>
                  <a:txBody>
                    <a:bodyPr/>
                    <a:lstStyle/>
                    <a:p>
                      <a:r>
                        <a:rPr lang="en-GB" sz="1800" b="1" dirty="0">
                          <a:solidFill>
                            <a:schemeClr val="tx1"/>
                          </a:solidFill>
                          <a:latin typeface="VAG Rounded"/>
                          <a:cs typeface="Arial"/>
                        </a:rPr>
                        <a:t> </a:t>
                      </a:r>
                    </a:p>
                  </a:txBody>
                  <a:tcPr marL="228909" marR="114450" marT="114455" marB="114455">
                    <a:lnL w="9525" cap="flat" cmpd="sng" algn="ctr">
                      <a:solidFill>
                        <a:srgbClr val="D8DEDC"/>
                      </a:solidFill>
                      <a:prstDash val="solid"/>
                    </a:lnL>
                    <a:lnR w="9525" cap="flat" cmpd="sng" algn="ctr">
                      <a:solidFill>
                        <a:srgbClr val="D8DEDC"/>
                      </a:solidFill>
                      <a:prstDash val="solid"/>
                      <a:round/>
                      <a:headEnd type="none" w="med" len="med"/>
                      <a:tailEnd type="none" w="med" len="med"/>
                    </a:lnR>
                    <a:lnT w="9525" cap="flat" cmpd="sng" algn="ctr">
                      <a:solidFill>
                        <a:srgbClr val="D8DCDC"/>
                      </a:solidFill>
                      <a:prstDash val="solid"/>
                    </a:lnT>
                    <a:lnB w="9525" cap="flat" cmpd="sng" algn="ctr">
                      <a:solidFill>
                        <a:srgbClr val="D8DCDC"/>
                      </a:solidFill>
                      <a:prstDash val="solid"/>
                      <a:round/>
                      <a:headEnd type="none" w="med" len="med"/>
                      <a:tailEnd type="none" w="med" len="med"/>
                    </a:lnB>
                    <a:solidFill>
                      <a:schemeClr val="bg1"/>
                    </a:solidFill>
                  </a:tcPr>
                </a:tc>
                <a:tc>
                  <a:txBody>
                    <a:bodyPr/>
                    <a:lstStyle/>
                    <a:p>
                      <a:endParaRPr lang="en-GB" sz="1800" b="1">
                        <a:solidFill>
                          <a:schemeClr val="tx1">
                            <a:lumMod val="75000"/>
                            <a:lumOff val="25000"/>
                          </a:schemeClr>
                        </a:solidFill>
                        <a:latin typeface="VAG Rounded"/>
                        <a:cs typeface="Arial"/>
                      </a:endParaRPr>
                    </a:p>
                  </a:txBody>
                  <a:tcPr marL="228909" marR="114450" marT="114455" marB="114455">
                    <a:lnL w="9525" cap="flat" cmpd="sng" algn="ctr">
                      <a:solidFill>
                        <a:srgbClr val="D8DEDC"/>
                      </a:solidFill>
                      <a:prstDash val="solid"/>
                      <a:round/>
                      <a:headEnd type="none" w="med" len="med"/>
                      <a:tailEnd type="none" w="med" len="me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2778312434"/>
                  </a:ext>
                </a:extLst>
              </a:tr>
            </a:tbl>
          </a:graphicData>
        </a:graphic>
      </p:graphicFrame>
      <p:sp>
        <p:nvSpPr>
          <p:cNvPr id="3" name="TextBox 2">
            <a:extLst>
              <a:ext uri="{FF2B5EF4-FFF2-40B4-BE49-F238E27FC236}">
                <a16:creationId xmlns:a16="http://schemas.microsoft.com/office/drawing/2014/main" id="{D1A74E46-8C0E-F138-E8CE-A60837D01171}"/>
              </a:ext>
            </a:extLst>
          </p:cNvPr>
          <p:cNvSpPr txBox="1"/>
          <p:nvPr/>
        </p:nvSpPr>
        <p:spPr>
          <a:xfrm>
            <a:off x="304782" y="525535"/>
            <a:ext cx="11707031" cy="1261884"/>
          </a:xfrm>
          <a:prstGeom prst="rect">
            <a:avLst/>
          </a:prstGeom>
          <a:noFill/>
        </p:spPr>
        <p:txBody>
          <a:bodyPr wrap="square">
            <a:spAutoFit/>
          </a:bodyPr>
          <a:lstStyle/>
          <a:p>
            <a:r>
              <a:rPr lang="en-GB" sz="4400" b="1">
                <a:solidFill>
                  <a:schemeClr val="bg1"/>
                </a:solidFill>
                <a:latin typeface="VAG Rounded" panose="02000403040000020004" pitchFamily="2" charset="0"/>
              </a:rPr>
              <a:t>Workshop 3: Climate Justice in the Classroom</a:t>
            </a:r>
          </a:p>
          <a:p>
            <a:r>
              <a:rPr lang="en-GB" sz="3200">
                <a:solidFill>
                  <a:schemeClr val="bg1"/>
                </a:solidFill>
                <a:latin typeface="VAG Rounded" panose="02000403040000020004" pitchFamily="2" charset="0"/>
              </a:rPr>
              <a:t>Outline</a:t>
            </a:r>
          </a:p>
        </p:txBody>
      </p:sp>
    </p:spTree>
    <p:extLst>
      <p:ext uri="{BB962C8B-B14F-4D97-AF65-F5344CB8AC3E}">
        <p14:creationId xmlns:p14="http://schemas.microsoft.com/office/powerpoint/2010/main" val="2742374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2738D-C704-DC3E-6E17-39D4D92CAFA6}"/>
              </a:ext>
            </a:extLst>
          </p:cNvPr>
          <p:cNvSpPr>
            <a:spLocks noGrp="1"/>
          </p:cNvSpPr>
          <p:nvPr>
            <p:ph type="title" idx="4294967295"/>
          </p:nvPr>
        </p:nvSpPr>
        <p:spPr>
          <a:xfrm>
            <a:off x="863596" y="447241"/>
            <a:ext cx="10515600" cy="632246"/>
          </a:xfrm>
          <a:prstGeom prst="rect">
            <a:avLst/>
          </a:prstGeom>
        </p:spPr>
        <p:txBody>
          <a:bodyPr lIns="91440" tIns="45720" rIns="91440" bIns="45720" anchor="t">
            <a:normAutofit/>
          </a:bodyPr>
          <a:lstStyle/>
          <a:p>
            <a:pPr algn="ctr"/>
            <a:r>
              <a:rPr lang="en-GB" sz="2800" b="1">
                <a:solidFill>
                  <a:schemeClr val="bg1"/>
                </a:solidFill>
                <a:latin typeface="VAG Rounded"/>
              </a:rPr>
              <a:t>Thinking about the purpose of education </a:t>
            </a:r>
            <a:r>
              <a:rPr lang="en-GB" sz="2800" b="1">
                <a:solidFill>
                  <a:schemeClr val="bg1"/>
                </a:solidFill>
                <a:latin typeface="VAG Rounded"/>
                <a:hlinkClick r:id="rId3">
                  <a:extLst>
                    <a:ext uri="{A12FA001-AC4F-418D-AE19-62706E023703}">
                      <ahyp:hlinkClr xmlns:ahyp="http://schemas.microsoft.com/office/drawing/2018/hyperlinkcolor" val="tx"/>
                    </a:ext>
                  </a:extLst>
                </a:hlinkClick>
              </a:rPr>
              <a:t>with Dr Meryl Batchelder</a:t>
            </a:r>
            <a:r>
              <a:rPr lang="en-GB" sz="2800">
                <a:solidFill>
                  <a:schemeClr val="bg1"/>
                </a:solidFill>
                <a:latin typeface="VAG Rounded"/>
              </a:rPr>
              <a:t> </a:t>
            </a:r>
          </a:p>
        </p:txBody>
      </p:sp>
      <p:sp>
        <p:nvSpPr>
          <p:cNvPr id="3" name="TextBox 2"/>
          <p:cNvSpPr txBox="1"/>
          <p:nvPr/>
        </p:nvSpPr>
        <p:spPr>
          <a:xfrm>
            <a:off x="2654565" y="4925700"/>
            <a:ext cx="6882870" cy="954107"/>
          </a:xfrm>
          <a:prstGeom prst="rect">
            <a:avLst/>
          </a:prstGeom>
          <a:noFill/>
        </p:spPr>
        <p:txBody>
          <a:bodyPr wrap="square" lIns="91440" tIns="45720" rIns="91440" bIns="45720" rtlCol="0" anchor="t">
            <a:spAutoFit/>
          </a:bodyPr>
          <a:lstStyle/>
          <a:p>
            <a:pPr algn="ctr"/>
            <a:r>
              <a:rPr lang="en-GB" sz="2800">
                <a:solidFill>
                  <a:schemeClr val="bg1"/>
                </a:solidFill>
                <a:latin typeface="VAG Rounded"/>
              </a:rPr>
              <a:t>Complete the statement</a:t>
            </a:r>
            <a:endParaRPr lang="en-US" sz="2800">
              <a:solidFill>
                <a:schemeClr val="bg1"/>
              </a:solidFill>
              <a:latin typeface="VAG Rounded"/>
            </a:endParaRPr>
          </a:p>
          <a:p>
            <a:pPr algn="ctr"/>
            <a:r>
              <a:rPr lang="en-GB" sz="2800">
                <a:solidFill>
                  <a:schemeClr val="bg1"/>
                </a:solidFill>
                <a:latin typeface="Trebuchet MS" panose="020B0603020202020204" pitchFamily="34" charset="0"/>
              </a:rPr>
              <a:t>‘</a:t>
            </a:r>
            <a:r>
              <a:rPr lang="en-GB" sz="2800">
                <a:solidFill>
                  <a:schemeClr val="bg1"/>
                </a:solidFill>
                <a:latin typeface="VAG Rounded"/>
              </a:rPr>
              <a:t>My purpose as an educator is</a:t>
            </a:r>
            <a:r>
              <a:rPr lang="en-GB" sz="2800">
                <a:solidFill>
                  <a:schemeClr val="bg1"/>
                </a:solidFill>
                <a:latin typeface="Trebuchet MS" panose="020B0603020202020204" pitchFamily="34" charset="0"/>
              </a:rPr>
              <a:t>…’</a:t>
            </a:r>
          </a:p>
        </p:txBody>
      </p:sp>
      <p:pic>
        <p:nvPicPr>
          <p:cNvPr id="5" name="Picture 4" descr="A person taking a selfie&#10;&#10;AI-generated content may be incorrect.">
            <a:extLst>
              <a:ext uri="{FF2B5EF4-FFF2-40B4-BE49-F238E27FC236}">
                <a16:creationId xmlns:a16="http://schemas.microsoft.com/office/drawing/2014/main" id="{E934DA42-BAAA-EEF2-F834-9C23A23B4980}"/>
              </a:ext>
            </a:extLst>
          </p:cNvPr>
          <p:cNvPicPr>
            <a:picLocks noChangeAspect="1"/>
          </p:cNvPicPr>
          <p:nvPr/>
        </p:nvPicPr>
        <p:blipFill>
          <a:blip r:embed="rId4"/>
          <a:stretch>
            <a:fillRect/>
          </a:stretch>
        </p:blipFill>
        <p:spPr>
          <a:xfrm>
            <a:off x="3947379" y="1073768"/>
            <a:ext cx="4297241" cy="3739662"/>
          </a:xfrm>
          <a:prstGeom prst="rect">
            <a:avLst/>
          </a:prstGeom>
        </p:spPr>
      </p:pic>
    </p:spTree>
    <p:extLst>
      <p:ext uri="{BB962C8B-B14F-4D97-AF65-F5344CB8AC3E}">
        <p14:creationId xmlns:p14="http://schemas.microsoft.com/office/powerpoint/2010/main" val="2863176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square with white text and colorful circles&#10;&#10;AI-generated content may be incorrect.">
            <a:extLst>
              <a:ext uri="{FF2B5EF4-FFF2-40B4-BE49-F238E27FC236}">
                <a16:creationId xmlns:a16="http://schemas.microsoft.com/office/drawing/2014/main" id="{6928383B-4280-C939-1667-98AD64506FFD}"/>
              </a:ext>
            </a:extLst>
          </p:cNvPr>
          <p:cNvPicPr>
            <a:picLocks noChangeAspect="1"/>
          </p:cNvPicPr>
          <p:nvPr/>
        </p:nvPicPr>
        <p:blipFill>
          <a:blip r:embed="rId3"/>
          <a:stretch>
            <a:fillRect/>
          </a:stretch>
        </p:blipFill>
        <p:spPr>
          <a:xfrm>
            <a:off x="4994434" y="1911438"/>
            <a:ext cx="2971763" cy="4534498"/>
          </a:xfrm>
          <a:prstGeom prst="rect">
            <a:avLst/>
          </a:prstGeom>
        </p:spPr>
      </p:pic>
      <p:pic>
        <p:nvPicPr>
          <p:cNvPr id="4" name="Picture 3" descr="A cover of a book&#10;&#10;Description automatically generated">
            <a:extLst>
              <a:ext uri="{FF2B5EF4-FFF2-40B4-BE49-F238E27FC236}">
                <a16:creationId xmlns:a16="http://schemas.microsoft.com/office/drawing/2014/main" id="{0958DCE3-1A69-47A1-6AEF-4A70D73000A2}"/>
              </a:ext>
            </a:extLst>
          </p:cNvPr>
          <p:cNvPicPr>
            <a:picLocks noChangeAspect="1"/>
          </p:cNvPicPr>
          <p:nvPr/>
        </p:nvPicPr>
        <p:blipFill>
          <a:blip r:embed="rId4"/>
          <a:stretch>
            <a:fillRect/>
          </a:stretch>
        </p:blipFill>
        <p:spPr>
          <a:xfrm>
            <a:off x="258721" y="117123"/>
            <a:ext cx="3863662" cy="3187453"/>
          </a:xfrm>
          <a:prstGeom prst="rect">
            <a:avLst/>
          </a:prstGeom>
        </p:spPr>
      </p:pic>
      <p:pic>
        <p:nvPicPr>
          <p:cNvPr id="2" name="Picture 1" descr="A book with text on it&#10;&#10;AI-generated content may be incorrect.">
            <a:extLst>
              <a:ext uri="{FF2B5EF4-FFF2-40B4-BE49-F238E27FC236}">
                <a16:creationId xmlns:a16="http://schemas.microsoft.com/office/drawing/2014/main" id="{E2E6FDD9-812C-DC3B-F50E-B6CB74930EF9}"/>
              </a:ext>
            </a:extLst>
          </p:cNvPr>
          <p:cNvPicPr>
            <a:picLocks noChangeAspect="1"/>
          </p:cNvPicPr>
          <p:nvPr/>
        </p:nvPicPr>
        <p:blipFill>
          <a:blip r:embed="rId5"/>
          <a:stretch>
            <a:fillRect/>
          </a:stretch>
        </p:blipFill>
        <p:spPr>
          <a:xfrm>
            <a:off x="7501572" y="117123"/>
            <a:ext cx="4431707" cy="3829694"/>
          </a:xfrm>
          <a:prstGeom prst="rect">
            <a:avLst/>
          </a:prstGeom>
        </p:spPr>
      </p:pic>
      <p:sp>
        <p:nvSpPr>
          <p:cNvPr id="9" name="Speech Bubble: Rectangle with Corners Rounded 8">
            <a:extLst>
              <a:ext uri="{FF2B5EF4-FFF2-40B4-BE49-F238E27FC236}">
                <a16:creationId xmlns:a16="http://schemas.microsoft.com/office/drawing/2014/main" id="{79EA0AFD-C283-DE97-F623-32395828BD05}"/>
              </a:ext>
            </a:extLst>
          </p:cNvPr>
          <p:cNvSpPr/>
          <p:nvPr/>
        </p:nvSpPr>
        <p:spPr>
          <a:xfrm>
            <a:off x="578382" y="3820427"/>
            <a:ext cx="4416052" cy="1823289"/>
          </a:xfrm>
          <a:prstGeom prst="wedgeRoundRectCallout">
            <a:avLst>
              <a:gd name="adj1" fmla="val 49524"/>
              <a:gd name="adj2" fmla="val 73824"/>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VAG Rounded"/>
                <a:ea typeface="Calibri"/>
                <a:cs typeface="Calibri"/>
              </a:rPr>
              <a:t>One of the strongest messages identified from The Big Ambition, was that children understand the world, they care about it, and want to have their voices listened to on how to tackle key issues....</a:t>
            </a:r>
          </a:p>
        </p:txBody>
      </p:sp>
    </p:spTree>
    <p:extLst>
      <p:ext uri="{BB962C8B-B14F-4D97-AF65-F5344CB8AC3E}">
        <p14:creationId xmlns:p14="http://schemas.microsoft.com/office/powerpoint/2010/main" val="19111859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descr="Screen Shot 2019-10-02 at 21.11.03.png">
            <a:extLst>
              <a:ext uri="{FF2B5EF4-FFF2-40B4-BE49-F238E27FC236}">
                <a16:creationId xmlns:a16="http://schemas.microsoft.com/office/drawing/2014/main" id="{EFECE9DF-AE7D-4966-9F9B-3AAE6A4054D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9535" y="747850"/>
            <a:ext cx="3668955" cy="1944889"/>
          </a:xfrm>
          <a:prstGeom prst="rect">
            <a:avLst/>
          </a:prstGeom>
          <a:noFill/>
          <a:ln w="47625">
            <a:solidFill>
              <a:schemeClr val="accent6">
                <a:lumMod val="50000"/>
              </a:schemeClr>
            </a:solidFill>
            <a:miter lim="800000"/>
            <a:headEnd/>
            <a:tailEnd/>
          </a:ln>
          <a:extLst>
            <a:ext uri="{909E8E84-426E-40DD-AFC4-6F175D3DCCD1}">
              <a14:hiddenFill xmlns:a14="http://schemas.microsoft.com/office/drawing/2010/main">
                <a:solidFill>
                  <a:srgbClr val="FFFFFF"/>
                </a:solidFill>
              </a14:hiddenFill>
            </a:ext>
          </a:extLst>
        </p:spPr>
      </p:pic>
      <p:cxnSp>
        <p:nvCxnSpPr>
          <p:cNvPr id="8" name="Straight Arrow Connector 7">
            <a:extLst>
              <a:ext uri="{FF2B5EF4-FFF2-40B4-BE49-F238E27FC236}">
                <a16:creationId xmlns:a16="http://schemas.microsoft.com/office/drawing/2014/main" id="{F610B9BB-5313-43E3-BE7C-F3EA8D5674A4}"/>
              </a:ext>
            </a:extLst>
          </p:cNvPr>
          <p:cNvCxnSpPr>
            <a:cxnSpLocks noChangeShapeType="1"/>
          </p:cNvCxnSpPr>
          <p:nvPr/>
        </p:nvCxnSpPr>
        <p:spPr bwMode="auto">
          <a:xfrm>
            <a:off x="4078241" y="1906673"/>
            <a:ext cx="1123024" cy="900021"/>
          </a:xfrm>
          <a:prstGeom prst="straightConnector1">
            <a:avLst/>
          </a:prstGeom>
          <a:noFill/>
          <a:ln w="57150">
            <a:solidFill>
              <a:schemeClr val="tx1">
                <a:lumMod val="65000"/>
                <a:lumOff val="35000"/>
              </a:schemeClr>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1512" name="TextBox 9">
            <a:extLst>
              <a:ext uri="{FF2B5EF4-FFF2-40B4-BE49-F238E27FC236}">
                <a16:creationId xmlns:a16="http://schemas.microsoft.com/office/drawing/2014/main" id="{266CDE88-0298-41E6-9899-BA9C32F34BE3}"/>
              </a:ext>
            </a:extLst>
          </p:cNvPr>
          <p:cNvSpPr txBox="1">
            <a:spLocks noChangeArrowheads="1"/>
          </p:cNvSpPr>
          <p:nvPr/>
        </p:nvSpPr>
        <p:spPr bwMode="auto">
          <a:xfrm>
            <a:off x="8775965" y="2501896"/>
            <a:ext cx="3327489" cy="4154984"/>
          </a:xfrm>
          <a:prstGeom prst="rect">
            <a:avLst/>
          </a:prstGeom>
          <a:solidFill>
            <a:schemeClr val="accent6"/>
          </a:solidFill>
          <a:ln w="44450">
            <a:solidFill>
              <a:schemeClr val="accent6">
                <a:lumMod val="50000"/>
              </a:schemeClr>
            </a:solidFill>
            <a:miter lim="800000"/>
            <a:headEnd/>
            <a:tailEnd/>
          </a:ln>
        </p:spPr>
        <p:txBody>
          <a:bodyPr wrap="square" lIns="91440" tIns="45720" rIns="91440" bIns="45720" anchor="t">
            <a:spAutoFit/>
          </a:bodyPr>
          <a:lstStyle>
            <a:lvl1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7931725" indent="-37474525"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00"/>
              </a:buClr>
              <a:buFont typeface="Arial" panose="020B0604020202020204" pitchFamily="34" charset="0"/>
              <a:buNone/>
            </a:pPr>
            <a:r>
              <a:rPr lang="en-US" altLang="en-US" sz="2400" b="1">
                <a:solidFill>
                  <a:schemeClr val="bg1"/>
                </a:solidFill>
                <a:latin typeface="VAG Rounded"/>
                <a:cs typeface="Arial"/>
              </a:rPr>
              <a:t>SMSC</a:t>
            </a:r>
            <a:endParaRPr lang="en-US">
              <a:solidFill>
                <a:schemeClr val="bg1"/>
              </a:solidFill>
            </a:endParaRPr>
          </a:p>
          <a:p>
            <a:pPr algn="ctr" eaLnBrk="1" hangingPunct="1">
              <a:buClr>
                <a:srgbClr val="000000"/>
              </a:buClr>
              <a:buFont typeface="Arial" panose="020B0604020202020204" pitchFamily="34" charset="0"/>
              <a:buNone/>
            </a:pPr>
            <a:r>
              <a:rPr lang="en-US" altLang="en-US" sz="1600" b="1">
                <a:solidFill>
                  <a:schemeClr val="bg1"/>
                </a:solidFill>
                <a:latin typeface="VAG Rounded"/>
                <a:cs typeface="Arial"/>
              </a:rPr>
              <a:t>Spiritual, moral, social, cultural</a:t>
            </a:r>
          </a:p>
          <a:p>
            <a:pPr algn="ctr" eaLnBrk="1" hangingPunct="1">
              <a:buClr>
                <a:srgbClr val="000000"/>
              </a:buClr>
              <a:buFont typeface="Arial" panose="020B0604020202020204" pitchFamily="34" charset="0"/>
              <a:buNone/>
            </a:pPr>
            <a:r>
              <a:rPr lang="en-US" altLang="en-US" sz="1600" b="1">
                <a:solidFill>
                  <a:schemeClr val="bg1"/>
                </a:solidFill>
                <a:latin typeface="VAG Rounded"/>
                <a:cs typeface="Arial"/>
              </a:rPr>
              <a:t>development </a:t>
            </a:r>
          </a:p>
          <a:p>
            <a:pPr algn="ctr"/>
            <a:endParaRPr lang="en-US" altLang="en-US" sz="1600" b="1">
              <a:solidFill>
                <a:schemeClr val="bg1"/>
              </a:solidFill>
              <a:latin typeface="VAG Rounded"/>
              <a:cs typeface="Arial"/>
            </a:endParaRPr>
          </a:p>
          <a:p>
            <a:pPr algn="ctr"/>
            <a:r>
              <a:rPr lang="en-US" altLang="en-US" sz="1600">
                <a:solidFill>
                  <a:schemeClr val="bg1"/>
                </a:solidFill>
                <a:latin typeface="VAG Rounded"/>
                <a:cs typeface="Arial"/>
              </a:rPr>
              <a:t>Respect       Empathy</a:t>
            </a:r>
          </a:p>
          <a:p>
            <a:pPr algn="ctr"/>
            <a:endParaRPr lang="en-US" altLang="en-US" sz="1600">
              <a:solidFill>
                <a:schemeClr val="bg1"/>
              </a:solidFill>
              <a:latin typeface="VAG Rounded"/>
              <a:cs typeface="Arial"/>
            </a:endParaRPr>
          </a:p>
          <a:p>
            <a:pPr algn="ctr"/>
            <a:r>
              <a:rPr lang="en-US" altLang="en-US" sz="1600">
                <a:solidFill>
                  <a:schemeClr val="bg1"/>
                </a:solidFill>
                <a:latin typeface="VAG Rounded"/>
                <a:cs typeface="Arial"/>
              </a:rPr>
              <a:t>Ethics        Rights</a:t>
            </a:r>
          </a:p>
          <a:p>
            <a:pPr algn="ctr"/>
            <a:endParaRPr lang="en-US" altLang="en-US" sz="1600">
              <a:solidFill>
                <a:schemeClr val="bg1"/>
              </a:solidFill>
              <a:latin typeface="VAG Rounded"/>
              <a:cs typeface="Arial"/>
            </a:endParaRPr>
          </a:p>
          <a:p>
            <a:pPr algn="ctr"/>
            <a:r>
              <a:rPr lang="en-US" altLang="en-US" sz="1600">
                <a:solidFill>
                  <a:schemeClr val="bg1"/>
                </a:solidFill>
                <a:latin typeface="VAG Rounded"/>
                <a:cs typeface="Arial"/>
              </a:rPr>
              <a:t>Fairness             Community</a:t>
            </a:r>
          </a:p>
          <a:p>
            <a:pPr algn="ctr"/>
            <a:endParaRPr lang="en-US" altLang="en-US" sz="1600">
              <a:solidFill>
                <a:schemeClr val="bg1"/>
              </a:solidFill>
              <a:latin typeface="VAG Rounded"/>
              <a:cs typeface="Arial"/>
            </a:endParaRPr>
          </a:p>
          <a:p>
            <a:pPr algn="ctr"/>
            <a:r>
              <a:rPr lang="en-US" altLang="en-US" sz="1600">
                <a:solidFill>
                  <a:schemeClr val="bg1"/>
                </a:solidFill>
                <a:latin typeface="VAG Rounded"/>
                <a:cs typeface="Arial"/>
              </a:rPr>
              <a:t>Global    Equality</a:t>
            </a:r>
          </a:p>
          <a:p>
            <a:pPr algn="ctr"/>
            <a:endParaRPr lang="en-US" altLang="en-US" sz="1600">
              <a:solidFill>
                <a:schemeClr val="bg1"/>
              </a:solidFill>
              <a:latin typeface="VAG Rounded"/>
              <a:cs typeface="Arial"/>
            </a:endParaRPr>
          </a:p>
          <a:p>
            <a:pPr algn="ctr"/>
            <a:r>
              <a:rPr lang="en-US" altLang="en-US" sz="1600">
                <a:solidFill>
                  <a:schemeClr val="bg1"/>
                </a:solidFill>
                <a:latin typeface="VAG Rounded"/>
                <a:cs typeface="Arial"/>
              </a:rPr>
              <a:t>Responsibilities</a:t>
            </a:r>
            <a:endParaRPr lang="en-US">
              <a:solidFill>
                <a:schemeClr val="bg1"/>
              </a:solidFill>
            </a:endParaRPr>
          </a:p>
          <a:p>
            <a:pPr algn="ctr"/>
            <a:endParaRPr lang="en-US" altLang="en-US" sz="1600">
              <a:solidFill>
                <a:schemeClr val="bg1"/>
              </a:solidFill>
              <a:latin typeface="VAG Rounded"/>
              <a:cs typeface="Arial"/>
            </a:endParaRPr>
          </a:p>
          <a:p>
            <a:pPr algn="ctr"/>
            <a:r>
              <a:rPr lang="en-US" altLang="en-US" sz="1600">
                <a:solidFill>
                  <a:schemeClr val="bg1"/>
                </a:solidFill>
                <a:latin typeface="VAG Rounded"/>
                <a:cs typeface="Arial"/>
              </a:rPr>
              <a:t>Values</a:t>
            </a:r>
          </a:p>
          <a:p>
            <a:pPr algn="ctr"/>
            <a:endParaRPr lang="en-US" altLang="en-US" sz="1600" b="1">
              <a:solidFill>
                <a:schemeClr val="bg1"/>
              </a:solidFill>
              <a:latin typeface="VAG Rounded"/>
              <a:cs typeface="Arial"/>
            </a:endParaRPr>
          </a:p>
        </p:txBody>
      </p:sp>
      <p:sp>
        <p:nvSpPr>
          <p:cNvPr id="21513" name="TextBox 10">
            <a:extLst>
              <a:ext uri="{FF2B5EF4-FFF2-40B4-BE49-F238E27FC236}">
                <a16:creationId xmlns:a16="http://schemas.microsoft.com/office/drawing/2014/main" id="{471937B3-7F33-44C0-8887-6D0F20EA9635}"/>
              </a:ext>
            </a:extLst>
          </p:cNvPr>
          <p:cNvSpPr txBox="1">
            <a:spLocks noChangeArrowheads="1"/>
          </p:cNvSpPr>
          <p:nvPr/>
        </p:nvSpPr>
        <p:spPr bwMode="auto">
          <a:xfrm>
            <a:off x="262190" y="3276450"/>
            <a:ext cx="2746375" cy="3385542"/>
          </a:xfrm>
          <a:prstGeom prst="rect">
            <a:avLst/>
          </a:prstGeom>
          <a:solidFill>
            <a:schemeClr val="accent6"/>
          </a:solidFill>
          <a:ln w="47625">
            <a:solidFill>
              <a:schemeClr val="accent6">
                <a:lumMod val="50000"/>
              </a:schemeClr>
            </a:solidFill>
            <a:miter lim="800000"/>
            <a:headEnd/>
            <a:tailEnd/>
          </a:ln>
        </p:spPr>
        <p:txBody>
          <a:bodyPr lIns="91440" tIns="45720" rIns="91440" bIns="45720" anchor="t">
            <a:spAutoFit/>
          </a:bodyPr>
          <a:lstStyle>
            <a:lvl1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7931725" indent="-37474525"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Font typeface="Arial" panose="020B0604020202020204" pitchFamily="34" charset="0"/>
              <a:buNone/>
            </a:pPr>
            <a:r>
              <a:rPr lang="en-US" altLang="en-US" sz="2400">
                <a:solidFill>
                  <a:schemeClr val="bg1"/>
                </a:solidFill>
                <a:latin typeface="VAG Rounded"/>
                <a:cs typeface="Arial"/>
              </a:rPr>
              <a:t>PSHE</a:t>
            </a:r>
          </a:p>
          <a:p>
            <a:pPr eaLnBrk="1" hangingPunct="1">
              <a:buClr>
                <a:srgbClr val="000000"/>
              </a:buClr>
              <a:buFont typeface="Arial" panose="020B0604020202020204" pitchFamily="34" charset="0"/>
              <a:buNone/>
            </a:pPr>
            <a:r>
              <a:rPr lang="en-US" altLang="en-US" sz="1600" b="1">
                <a:solidFill>
                  <a:schemeClr val="bg1"/>
                </a:solidFill>
                <a:latin typeface="VAG Rounded"/>
                <a:cs typeface="Arial"/>
              </a:rPr>
              <a:t>Personal, Social</a:t>
            </a:r>
          </a:p>
          <a:p>
            <a:pPr eaLnBrk="1" hangingPunct="1">
              <a:buClr>
                <a:srgbClr val="000000"/>
              </a:buClr>
              <a:buFont typeface="Arial" panose="020B0604020202020204" pitchFamily="34" charset="0"/>
              <a:buNone/>
            </a:pPr>
            <a:r>
              <a:rPr lang="en-US" altLang="en-US" sz="1600" b="1">
                <a:solidFill>
                  <a:schemeClr val="bg1"/>
                </a:solidFill>
                <a:latin typeface="VAG Rounded"/>
                <a:cs typeface="Arial"/>
              </a:rPr>
              <a:t>Health and Economic</a:t>
            </a:r>
          </a:p>
          <a:p>
            <a:pPr eaLnBrk="1" hangingPunct="1">
              <a:buClr>
                <a:srgbClr val="000000"/>
              </a:buClr>
              <a:buFont typeface="Arial" panose="020B0604020202020204" pitchFamily="34" charset="0"/>
              <a:buNone/>
            </a:pPr>
            <a:r>
              <a:rPr lang="en-US" altLang="en-US" sz="1600" b="1">
                <a:solidFill>
                  <a:schemeClr val="bg1"/>
                </a:solidFill>
                <a:latin typeface="VAG Rounded"/>
                <a:cs typeface="Arial"/>
              </a:rPr>
              <a:t>Education</a:t>
            </a:r>
          </a:p>
          <a:p>
            <a:pPr eaLnBrk="1" hangingPunct="1">
              <a:buClr>
                <a:srgbClr val="000000"/>
              </a:buClr>
              <a:buFont typeface="Arial" panose="020B0604020202020204" pitchFamily="34" charset="0"/>
              <a:buNone/>
            </a:pPr>
            <a:endParaRPr lang="en-US" altLang="en-US" sz="1600">
              <a:solidFill>
                <a:schemeClr val="bg1"/>
              </a:solidFill>
              <a:latin typeface="VAG Rounded" panose="02000403040000020004" pitchFamily="2" charset="0"/>
            </a:endParaRPr>
          </a:p>
          <a:p>
            <a:pPr eaLnBrk="1" hangingPunct="1">
              <a:buClr>
                <a:srgbClr val="000000"/>
              </a:buClr>
              <a:buFont typeface="Arial" panose="020B0604020202020204" pitchFamily="34" charset="0"/>
              <a:buNone/>
            </a:pPr>
            <a:r>
              <a:rPr lang="en-US" altLang="en-US">
                <a:solidFill>
                  <a:schemeClr val="bg1"/>
                </a:solidFill>
                <a:latin typeface="VAG Rounded"/>
                <a:cs typeface="Arial"/>
              </a:rPr>
              <a:t>Personal development,</a:t>
            </a:r>
          </a:p>
          <a:p>
            <a:pPr eaLnBrk="1" hangingPunct="1">
              <a:buClr>
                <a:srgbClr val="000000"/>
              </a:buClr>
              <a:buFont typeface="Arial" panose="020B0604020202020204" pitchFamily="34" charset="0"/>
              <a:buNone/>
            </a:pPr>
            <a:r>
              <a:rPr lang="en-US" altLang="en-US" err="1">
                <a:solidFill>
                  <a:schemeClr val="bg1"/>
                </a:solidFill>
                <a:latin typeface="VAG Rounded"/>
                <a:cs typeface="Arial"/>
              </a:rPr>
              <a:t>behaviour</a:t>
            </a:r>
            <a:r>
              <a:rPr lang="en-US" altLang="en-US">
                <a:solidFill>
                  <a:schemeClr val="bg1"/>
                </a:solidFill>
                <a:latin typeface="VAG Rounded"/>
                <a:cs typeface="Arial"/>
              </a:rPr>
              <a:t>, welfare and safeguarding</a:t>
            </a:r>
          </a:p>
          <a:p>
            <a:pPr eaLnBrk="1" hangingPunct="1">
              <a:buClr>
                <a:srgbClr val="000000"/>
              </a:buClr>
              <a:buFont typeface="Arial" panose="020B0604020202020204" pitchFamily="34" charset="0"/>
              <a:buNone/>
            </a:pPr>
            <a:endParaRPr lang="en-US" altLang="en-US">
              <a:solidFill>
                <a:schemeClr val="bg1"/>
              </a:solidFill>
              <a:latin typeface="VAG Rounded" panose="02000403040000020004" pitchFamily="2" charset="0"/>
            </a:endParaRPr>
          </a:p>
          <a:p>
            <a:pPr eaLnBrk="1" hangingPunct="1">
              <a:buClr>
                <a:srgbClr val="000000"/>
              </a:buClr>
              <a:buFont typeface="Arial" panose="020B0604020202020204" pitchFamily="34" charset="0"/>
              <a:buNone/>
            </a:pPr>
            <a:r>
              <a:rPr lang="en-US" altLang="en-US">
                <a:solidFill>
                  <a:schemeClr val="bg1"/>
                </a:solidFill>
                <a:latin typeface="VAG Rounded"/>
                <a:cs typeface="Arial"/>
              </a:rPr>
              <a:t>Not statutory BUT all schools should make provision</a:t>
            </a:r>
          </a:p>
          <a:p>
            <a:pPr eaLnBrk="1" hangingPunct="1">
              <a:buClr>
                <a:srgbClr val="000000"/>
              </a:buClr>
              <a:buFont typeface="Arial" panose="020B0604020202020204" pitchFamily="34" charset="0"/>
              <a:buNone/>
            </a:pPr>
            <a:endParaRPr lang="en-US" altLang="en-US">
              <a:solidFill>
                <a:schemeClr val="bg1"/>
              </a:solidFill>
              <a:latin typeface="VAG Rounded" panose="02000403040000020004" pitchFamily="2" charset="0"/>
            </a:endParaRPr>
          </a:p>
          <a:p>
            <a:pPr eaLnBrk="1" hangingPunct="1">
              <a:buClr>
                <a:srgbClr val="000000"/>
              </a:buClr>
              <a:buFont typeface="Arial" panose="020B0604020202020204" pitchFamily="34" charset="0"/>
              <a:buNone/>
            </a:pPr>
            <a:r>
              <a:rPr lang="en-US" altLang="en-US">
                <a:solidFill>
                  <a:schemeClr val="bg1"/>
                </a:solidFill>
                <a:latin typeface="VAG Rounded"/>
                <a:cs typeface="Arial"/>
              </a:rPr>
              <a:t>Relationship and sex education (RSE) and Health Education </a:t>
            </a:r>
            <a:endParaRPr lang="en-US" altLang="en-US" sz="1600">
              <a:solidFill>
                <a:schemeClr val="bg1"/>
              </a:solidFill>
              <a:latin typeface="VAG Rounded"/>
              <a:cs typeface="Arial"/>
            </a:endParaRPr>
          </a:p>
        </p:txBody>
      </p:sp>
      <p:cxnSp>
        <p:nvCxnSpPr>
          <p:cNvPr id="15" name="Straight Arrow Connector 14">
            <a:extLst>
              <a:ext uri="{FF2B5EF4-FFF2-40B4-BE49-F238E27FC236}">
                <a16:creationId xmlns:a16="http://schemas.microsoft.com/office/drawing/2014/main" id="{EBDCA67D-BBC6-4333-A3B9-87B2E4CD344E}"/>
              </a:ext>
            </a:extLst>
          </p:cNvPr>
          <p:cNvCxnSpPr>
            <a:cxnSpLocks noChangeShapeType="1"/>
          </p:cNvCxnSpPr>
          <p:nvPr/>
        </p:nvCxnSpPr>
        <p:spPr bwMode="auto">
          <a:xfrm>
            <a:off x="4038490" y="1127016"/>
            <a:ext cx="1523571" cy="0"/>
          </a:xfrm>
          <a:prstGeom prst="straightConnector1">
            <a:avLst/>
          </a:prstGeom>
          <a:noFill/>
          <a:ln w="57150">
            <a:solidFill>
              <a:schemeClr val="tx1">
                <a:lumMod val="65000"/>
                <a:lumOff val="35000"/>
              </a:schemeClr>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1516" name="Rectangle 15">
            <a:extLst>
              <a:ext uri="{FF2B5EF4-FFF2-40B4-BE49-F238E27FC236}">
                <a16:creationId xmlns:a16="http://schemas.microsoft.com/office/drawing/2014/main" id="{82CD9201-BFF6-4218-8BEA-83FC172FBE31}"/>
              </a:ext>
            </a:extLst>
          </p:cNvPr>
          <p:cNvSpPr>
            <a:spLocks noChangeArrowheads="1"/>
          </p:cNvSpPr>
          <p:nvPr/>
        </p:nvSpPr>
        <p:spPr bwMode="auto">
          <a:xfrm>
            <a:off x="264319" y="2810536"/>
            <a:ext cx="39228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7931725" indent="-37474525"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Font typeface="Arial" panose="020B0604020202020204" pitchFamily="34" charset="0"/>
              <a:buNone/>
            </a:pPr>
            <a:endParaRPr lang="en-US" altLang="en-US" sz="1000">
              <a:solidFill>
                <a:schemeClr val="tx1"/>
              </a:solidFill>
              <a:latin typeface="VAG Rounded"/>
              <a:cs typeface="Arial"/>
            </a:endParaRPr>
          </a:p>
          <a:p>
            <a:pPr eaLnBrk="1" hangingPunct="1">
              <a:buClr>
                <a:srgbClr val="000000"/>
              </a:buClr>
              <a:buFont typeface="Arial" panose="020B0604020202020204" pitchFamily="34" charset="0"/>
              <a:buNone/>
            </a:pPr>
            <a:endParaRPr lang="en-US" altLang="en-US">
              <a:solidFill>
                <a:schemeClr val="bg1"/>
              </a:solidFill>
              <a:latin typeface="VAG Rounded" panose="02000403040000020004" pitchFamily="2" charset="0"/>
            </a:endParaRPr>
          </a:p>
        </p:txBody>
      </p:sp>
      <p:sp>
        <p:nvSpPr>
          <p:cNvPr id="3" name="Rectangle: Rounded Corners 2">
            <a:extLst>
              <a:ext uri="{FF2B5EF4-FFF2-40B4-BE49-F238E27FC236}">
                <a16:creationId xmlns:a16="http://schemas.microsoft.com/office/drawing/2014/main" id="{53A5BB64-3863-341A-0832-2AD3B5D908F6}"/>
              </a:ext>
            </a:extLst>
          </p:cNvPr>
          <p:cNvSpPr/>
          <p:nvPr/>
        </p:nvSpPr>
        <p:spPr>
          <a:xfrm>
            <a:off x="150995" y="-332953"/>
            <a:ext cx="12044352" cy="1376164"/>
          </a:xfrm>
          <a:prstGeom prst="roundRect">
            <a:avLst/>
          </a:prstGeom>
          <a:noFill/>
          <a:ln>
            <a:noFill/>
          </a:ln>
        </p:spPr>
        <p:style>
          <a:lnRef idx="2">
            <a:schemeClr val="accent6">
              <a:shade val="15000"/>
            </a:schemeClr>
          </a:lnRef>
          <a:fillRef idx="1">
            <a:schemeClr val="accent6"/>
          </a:fillRef>
          <a:effectRef idx="0">
            <a:schemeClr val="accent6"/>
          </a:effectRef>
          <a:fontRef idx="minor">
            <a:schemeClr val="lt1"/>
          </a:fontRef>
        </p:style>
        <p:txBody>
          <a:bodyPr lIns="91440" tIns="45720" rIns="91440" bIns="45720" rtlCol="0" anchor="ctr"/>
          <a:lstStyle/>
          <a:p>
            <a:pPr algn="ctr"/>
            <a:r>
              <a:rPr lang="en-GB" sz="3200">
                <a:solidFill>
                  <a:schemeClr val="bg1"/>
                </a:solidFill>
                <a:latin typeface="VAG Rounded"/>
              </a:rPr>
              <a:t>Climate justice and education policy: opportunities and challenges</a:t>
            </a:r>
            <a:endParaRPr lang="en-GB" sz="3200">
              <a:solidFill>
                <a:schemeClr val="bg1"/>
              </a:solidFill>
              <a:latin typeface="VAG Rounded" panose="02000403040000020004" pitchFamily="2" charset="0"/>
            </a:endParaRPr>
          </a:p>
        </p:txBody>
      </p:sp>
      <p:sp>
        <p:nvSpPr>
          <p:cNvPr id="6" name="TextBox 9">
            <a:extLst>
              <a:ext uri="{FF2B5EF4-FFF2-40B4-BE49-F238E27FC236}">
                <a16:creationId xmlns:a16="http://schemas.microsoft.com/office/drawing/2014/main" id="{CAE9BB74-6B64-3CB2-92B1-89242814E049}"/>
              </a:ext>
            </a:extLst>
          </p:cNvPr>
          <p:cNvSpPr txBox="1">
            <a:spLocks noChangeArrowheads="1"/>
          </p:cNvSpPr>
          <p:nvPr/>
        </p:nvSpPr>
        <p:spPr bwMode="auto">
          <a:xfrm>
            <a:off x="5562061" y="802345"/>
            <a:ext cx="2729464" cy="1477328"/>
          </a:xfrm>
          <a:prstGeom prst="rect">
            <a:avLst/>
          </a:prstGeom>
          <a:solidFill>
            <a:srgbClr val="E9711F"/>
          </a:solidFill>
          <a:ln w="44450">
            <a:solidFill>
              <a:schemeClr val="accent6">
                <a:lumMod val="50000"/>
              </a:schemeClr>
            </a:solidFill>
            <a:miter lim="800000"/>
            <a:headEnd/>
            <a:tailEnd/>
          </a:ln>
        </p:spPr>
        <p:txBody>
          <a:bodyPr wrap="square" lIns="91440" tIns="45720" rIns="91440" bIns="45720" anchor="t">
            <a:spAutoFit/>
          </a:bodyPr>
          <a:lstStyle>
            <a:lvl1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7931725" indent="-37474525"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r>
              <a:rPr lang="en-GB" sz="1800" b="1">
                <a:solidFill>
                  <a:schemeClr val="bg1"/>
                </a:solidFill>
                <a:latin typeface="VAG Rounded"/>
                <a:cs typeface="Arial"/>
              </a:rPr>
              <a:t>Quality of education</a:t>
            </a:r>
            <a:endParaRPr lang="en-US" sz="1800">
              <a:solidFill>
                <a:schemeClr val="bg1"/>
              </a:solidFill>
              <a:latin typeface="VAG Rounded"/>
              <a:cs typeface="Arial"/>
            </a:endParaRPr>
          </a:p>
          <a:p>
            <a:pPr marL="228600" indent="-228600" algn="ctr">
              <a:buFont typeface="Arial"/>
              <a:buChar char="•"/>
            </a:pPr>
            <a:r>
              <a:rPr lang="en-GB" sz="1800">
                <a:solidFill>
                  <a:schemeClr val="bg1"/>
                </a:solidFill>
                <a:latin typeface="VAG Rounded"/>
                <a:cs typeface="Arial"/>
              </a:rPr>
              <a:t>ambitious</a:t>
            </a:r>
            <a:endParaRPr lang="en-US" sz="1800">
              <a:solidFill>
                <a:schemeClr val="bg1"/>
              </a:solidFill>
              <a:latin typeface="VAG Rounded"/>
              <a:cs typeface="Arial"/>
            </a:endParaRPr>
          </a:p>
          <a:p>
            <a:pPr marL="228600" indent="-228600" algn="ctr">
              <a:buFont typeface="Arial"/>
              <a:buChar char="•"/>
            </a:pPr>
            <a:r>
              <a:rPr lang="en-GB" sz="1800">
                <a:solidFill>
                  <a:schemeClr val="bg1"/>
                </a:solidFill>
                <a:latin typeface="VAG Rounded"/>
                <a:cs typeface="Arial"/>
              </a:rPr>
              <a:t>coherent</a:t>
            </a:r>
            <a:endParaRPr lang="en-US" sz="1800">
              <a:solidFill>
                <a:schemeClr val="bg1"/>
              </a:solidFill>
              <a:latin typeface="VAG Rounded"/>
              <a:cs typeface="Arial"/>
            </a:endParaRPr>
          </a:p>
          <a:p>
            <a:pPr marL="228600" indent="-228600" algn="ctr">
              <a:buFont typeface="Arial"/>
              <a:buChar char="•"/>
            </a:pPr>
            <a:r>
              <a:rPr lang="en-GB" sz="1800">
                <a:solidFill>
                  <a:schemeClr val="bg1"/>
                </a:solidFill>
                <a:latin typeface="VAG Rounded"/>
                <a:cs typeface="Arial"/>
              </a:rPr>
              <a:t>future learning/ </a:t>
            </a:r>
            <a:endParaRPr lang="en-US">
              <a:solidFill>
                <a:schemeClr val="bg1"/>
              </a:solidFill>
              <a:latin typeface="VAG Rounded"/>
            </a:endParaRPr>
          </a:p>
          <a:p>
            <a:pPr algn="ctr"/>
            <a:r>
              <a:rPr lang="en-GB" sz="1800">
                <a:solidFill>
                  <a:schemeClr val="bg1"/>
                </a:solidFill>
                <a:latin typeface="VAG Rounded"/>
                <a:cs typeface="Arial"/>
              </a:rPr>
              <a:t>employment</a:t>
            </a:r>
            <a:endParaRPr lang="en-US">
              <a:solidFill>
                <a:schemeClr val="bg1"/>
              </a:solidFill>
              <a:latin typeface="VAG Rounded"/>
            </a:endParaRPr>
          </a:p>
        </p:txBody>
      </p:sp>
      <p:sp>
        <p:nvSpPr>
          <p:cNvPr id="9" name="TextBox 9">
            <a:extLst>
              <a:ext uri="{FF2B5EF4-FFF2-40B4-BE49-F238E27FC236}">
                <a16:creationId xmlns:a16="http://schemas.microsoft.com/office/drawing/2014/main" id="{7D885AA5-F53A-C78D-6BC4-6CAEBA039638}"/>
              </a:ext>
            </a:extLst>
          </p:cNvPr>
          <p:cNvSpPr txBox="1">
            <a:spLocks noChangeArrowheads="1"/>
          </p:cNvSpPr>
          <p:nvPr/>
        </p:nvSpPr>
        <p:spPr bwMode="auto">
          <a:xfrm>
            <a:off x="3775701" y="2806694"/>
            <a:ext cx="4388503" cy="3139321"/>
          </a:xfrm>
          <a:prstGeom prst="rect">
            <a:avLst/>
          </a:prstGeom>
          <a:solidFill>
            <a:schemeClr val="accent6"/>
          </a:solidFill>
          <a:ln w="44450">
            <a:solidFill>
              <a:schemeClr val="accent6">
                <a:lumMod val="50000"/>
              </a:schemeClr>
            </a:solidFill>
            <a:miter lim="800000"/>
            <a:headEnd/>
            <a:tailEnd/>
          </a:ln>
        </p:spPr>
        <p:txBody>
          <a:bodyPr wrap="square" lIns="91440" tIns="45720" rIns="91440" bIns="45720" anchor="t">
            <a:spAutoFit/>
          </a:bodyPr>
          <a:lstStyle>
            <a:lvl1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7931725" indent="-37474525"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r>
              <a:rPr lang="en-GB" sz="1800" b="1">
                <a:solidFill>
                  <a:schemeClr val="bg1"/>
                </a:solidFill>
                <a:latin typeface="VAG Rounded"/>
                <a:cs typeface="Arial"/>
              </a:rPr>
              <a:t>Personal development</a:t>
            </a:r>
            <a:endParaRPr lang="en-US">
              <a:solidFill>
                <a:schemeClr val="bg1"/>
              </a:solidFill>
              <a:latin typeface="VAG Rounded"/>
            </a:endParaRPr>
          </a:p>
          <a:p>
            <a:pPr algn="ctr"/>
            <a:endParaRPr lang="en-GB" sz="1800" b="1">
              <a:solidFill>
                <a:schemeClr val="bg1"/>
              </a:solidFill>
              <a:latin typeface="VAG Rounded"/>
              <a:ea typeface="Calibri"/>
              <a:cs typeface="Arial"/>
            </a:endParaRPr>
          </a:p>
          <a:p>
            <a:pPr algn="ctr">
              <a:buFont typeface="Arial"/>
              <a:buChar char="•"/>
            </a:pPr>
            <a:r>
              <a:rPr lang="en-GB" sz="1800">
                <a:solidFill>
                  <a:schemeClr val="bg1"/>
                </a:solidFill>
                <a:latin typeface="VAG Rounded"/>
                <a:ea typeface="Calibri"/>
                <a:cs typeface="Calibri"/>
              </a:rPr>
              <a:t>extending beyond academic/ technical/ vocational</a:t>
            </a:r>
          </a:p>
          <a:p>
            <a:pPr algn="ctr">
              <a:buFont typeface="Arial"/>
              <a:buChar char="•"/>
            </a:pPr>
            <a:r>
              <a:rPr lang="en-GB" sz="1800">
                <a:solidFill>
                  <a:schemeClr val="bg1"/>
                </a:solidFill>
                <a:latin typeface="VAG Rounded"/>
                <a:ea typeface="Calibri"/>
                <a:cs typeface="Calibri"/>
              </a:rPr>
              <a:t>develop character and mental/physical health</a:t>
            </a:r>
            <a:endParaRPr lang="en-GB">
              <a:solidFill>
                <a:schemeClr val="bg1"/>
              </a:solidFill>
              <a:latin typeface="VAG Rounded"/>
            </a:endParaRPr>
          </a:p>
          <a:p>
            <a:pPr algn="ctr">
              <a:buFont typeface="Arial"/>
              <a:buChar char="•"/>
            </a:pPr>
            <a:r>
              <a:rPr lang="en-GB" sz="1800">
                <a:solidFill>
                  <a:schemeClr val="bg1"/>
                </a:solidFill>
                <a:latin typeface="VAG Rounded"/>
                <a:ea typeface="Calibri"/>
                <a:cs typeface="Calibri"/>
              </a:rPr>
              <a:t>responsible, respectful, active citizens</a:t>
            </a:r>
            <a:endParaRPr lang="en-US">
              <a:solidFill>
                <a:schemeClr val="bg1"/>
              </a:solidFill>
              <a:latin typeface="VAG Rounded"/>
            </a:endParaRPr>
          </a:p>
          <a:p>
            <a:pPr algn="ctr">
              <a:buFont typeface="Arial"/>
              <a:buChar char="•"/>
            </a:pPr>
            <a:r>
              <a:rPr lang="en-GB" sz="1800">
                <a:solidFill>
                  <a:schemeClr val="bg1"/>
                </a:solidFill>
                <a:latin typeface="VAG Rounded"/>
                <a:ea typeface="Calibri"/>
                <a:cs typeface="Calibri"/>
              </a:rPr>
              <a:t>contributing positively to society</a:t>
            </a:r>
            <a:endParaRPr lang="en-US">
              <a:solidFill>
                <a:schemeClr val="bg1"/>
              </a:solidFill>
              <a:latin typeface="VAG Rounded"/>
            </a:endParaRPr>
          </a:p>
          <a:p>
            <a:pPr algn="ctr">
              <a:buFont typeface="Arial"/>
              <a:buChar char="•"/>
            </a:pPr>
            <a:endParaRPr lang="en-GB" sz="1800">
              <a:solidFill>
                <a:schemeClr val="bg1"/>
              </a:solidFill>
              <a:latin typeface="VAG Rounded"/>
              <a:ea typeface="Calibri"/>
              <a:cs typeface="Calibri"/>
            </a:endParaRPr>
          </a:p>
          <a:p>
            <a:pPr algn="ctr">
              <a:buFont typeface="Arial"/>
              <a:buChar char="•"/>
            </a:pPr>
            <a:r>
              <a:rPr lang="en-GB" sz="1800">
                <a:solidFill>
                  <a:schemeClr val="bg1"/>
                </a:solidFill>
                <a:latin typeface="VAG Rounded"/>
                <a:ea typeface="Calibri"/>
                <a:cs typeface="Calibri"/>
              </a:rPr>
              <a:t>understanding/appreciation of diversity</a:t>
            </a:r>
            <a:endParaRPr lang="en-US">
              <a:solidFill>
                <a:schemeClr val="bg1"/>
              </a:solidFill>
              <a:latin typeface="VAG Rounded"/>
            </a:endParaRPr>
          </a:p>
          <a:p>
            <a:pPr marL="228600" indent="-228600" algn="ctr">
              <a:buFont typeface="Arial"/>
              <a:buChar char="•"/>
            </a:pPr>
            <a:endParaRPr lang="en-GB" sz="1800">
              <a:solidFill>
                <a:schemeClr val="bg1"/>
              </a:solidFill>
              <a:latin typeface="VAG Rounded"/>
            </a:endParaRPr>
          </a:p>
        </p:txBody>
      </p:sp>
      <p:cxnSp>
        <p:nvCxnSpPr>
          <p:cNvPr id="11" name="Straight Arrow Connector 10">
            <a:extLst>
              <a:ext uri="{FF2B5EF4-FFF2-40B4-BE49-F238E27FC236}">
                <a16:creationId xmlns:a16="http://schemas.microsoft.com/office/drawing/2014/main" id="{893B2548-4FF2-7C97-B506-5945F4743275}"/>
              </a:ext>
            </a:extLst>
          </p:cNvPr>
          <p:cNvCxnSpPr>
            <a:cxnSpLocks noChangeShapeType="1"/>
          </p:cNvCxnSpPr>
          <p:nvPr/>
        </p:nvCxnSpPr>
        <p:spPr bwMode="auto">
          <a:xfrm>
            <a:off x="8164204" y="3559277"/>
            <a:ext cx="715178" cy="285861"/>
          </a:xfrm>
          <a:prstGeom prst="straightConnector1">
            <a:avLst/>
          </a:prstGeom>
          <a:noFill/>
          <a:ln w="57150">
            <a:solidFill>
              <a:schemeClr val="tx1">
                <a:lumMod val="65000"/>
                <a:lumOff val="35000"/>
              </a:schemeClr>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4" name="Straight Arrow Connector 13">
            <a:extLst>
              <a:ext uri="{FF2B5EF4-FFF2-40B4-BE49-F238E27FC236}">
                <a16:creationId xmlns:a16="http://schemas.microsoft.com/office/drawing/2014/main" id="{A4B58D52-EBEC-7545-D984-21EBC23C74F6}"/>
              </a:ext>
            </a:extLst>
          </p:cNvPr>
          <p:cNvCxnSpPr>
            <a:cxnSpLocks noChangeShapeType="1"/>
          </p:cNvCxnSpPr>
          <p:nvPr/>
        </p:nvCxnSpPr>
        <p:spPr bwMode="auto">
          <a:xfrm flipH="1">
            <a:off x="2972687" y="3708171"/>
            <a:ext cx="824816" cy="279721"/>
          </a:xfrm>
          <a:prstGeom prst="straightConnector1">
            <a:avLst/>
          </a:prstGeom>
          <a:noFill/>
          <a:ln w="57150">
            <a:solidFill>
              <a:schemeClr val="tx1">
                <a:lumMod val="65000"/>
                <a:lumOff val="35000"/>
              </a:schemeClr>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099996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5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2" grpId="0" animBg="1"/>
      <p:bldP spid="21513" grpId="0" animBg="1"/>
      <p:bldP spid="6"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A3EAA71-65FF-9131-D4DD-D450BE6DE116}"/>
              </a:ext>
            </a:extLst>
          </p:cNvPr>
          <p:cNvSpPr/>
          <p:nvPr/>
        </p:nvSpPr>
        <p:spPr>
          <a:xfrm>
            <a:off x="1880646" y="4642"/>
            <a:ext cx="8565033" cy="903896"/>
          </a:xfrm>
          <a:prstGeom prst="roundRect">
            <a:avLst/>
          </a:prstGeom>
          <a:noFill/>
          <a:ln>
            <a:noFill/>
          </a:ln>
        </p:spPr>
        <p:style>
          <a:lnRef idx="2">
            <a:schemeClr val="accent6">
              <a:shade val="15000"/>
            </a:schemeClr>
          </a:lnRef>
          <a:fillRef idx="1">
            <a:schemeClr val="accent6"/>
          </a:fillRef>
          <a:effectRef idx="0">
            <a:schemeClr val="accent6"/>
          </a:effectRef>
          <a:fontRef idx="minor">
            <a:schemeClr val="lt1"/>
          </a:fontRef>
        </p:style>
        <p:txBody>
          <a:bodyPr lIns="91440" tIns="45720" rIns="91440" bIns="45720" rtlCol="0" anchor="ctr"/>
          <a:lstStyle/>
          <a:p>
            <a:pPr algn="ctr"/>
            <a:r>
              <a:rPr lang="en-GB" sz="3200">
                <a:solidFill>
                  <a:schemeClr val="bg1"/>
                </a:solidFill>
                <a:latin typeface="VAG Rounded"/>
              </a:rPr>
              <a:t>Climate justice and education policy</a:t>
            </a:r>
            <a:endParaRPr lang="en-GB" sz="3200">
              <a:solidFill>
                <a:schemeClr val="bg1"/>
              </a:solidFill>
              <a:latin typeface="VAG Rounded" panose="02000403040000020004" pitchFamily="2" charset="0"/>
            </a:endParaRPr>
          </a:p>
        </p:txBody>
      </p:sp>
      <p:graphicFrame>
        <p:nvGraphicFramePr>
          <p:cNvPr id="5" name="Table 4">
            <a:extLst>
              <a:ext uri="{FF2B5EF4-FFF2-40B4-BE49-F238E27FC236}">
                <a16:creationId xmlns:a16="http://schemas.microsoft.com/office/drawing/2014/main" id="{1D409C6A-B89E-188D-6506-49BB74182AE6}"/>
              </a:ext>
            </a:extLst>
          </p:cNvPr>
          <p:cNvGraphicFramePr>
            <a:graphicFrameLocks noGrp="1"/>
          </p:cNvGraphicFramePr>
          <p:nvPr>
            <p:extLst>
              <p:ext uri="{D42A27DB-BD31-4B8C-83A1-F6EECF244321}">
                <p14:modId xmlns:p14="http://schemas.microsoft.com/office/powerpoint/2010/main" val="1778138642"/>
              </p:ext>
            </p:extLst>
          </p:nvPr>
        </p:nvGraphicFramePr>
        <p:xfrm>
          <a:off x="249221" y="900370"/>
          <a:ext cx="11637977" cy="4728096"/>
        </p:xfrm>
        <a:graphic>
          <a:graphicData uri="http://schemas.openxmlformats.org/drawingml/2006/table">
            <a:tbl>
              <a:tblPr bandRow="1">
                <a:tableStyleId>{5C22544A-7EE6-4342-B048-85BDC9FD1C3A}</a:tableStyleId>
              </a:tblPr>
              <a:tblGrid>
                <a:gridCol w="5827113">
                  <a:extLst>
                    <a:ext uri="{9D8B030D-6E8A-4147-A177-3AD203B41FA5}">
                      <a16:colId xmlns:a16="http://schemas.microsoft.com/office/drawing/2014/main" val="515320111"/>
                    </a:ext>
                  </a:extLst>
                </a:gridCol>
                <a:gridCol w="5810864">
                  <a:extLst>
                    <a:ext uri="{9D8B030D-6E8A-4147-A177-3AD203B41FA5}">
                      <a16:colId xmlns:a16="http://schemas.microsoft.com/office/drawing/2014/main" val="408235964"/>
                    </a:ext>
                  </a:extLst>
                </a:gridCol>
              </a:tblGrid>
              <a:tr h="590436">
                <a:tc>
                  <a:txBody>
                    <a:bodyPr/>
                    <a:lstStyle/>
                    <a:p>
                      <a:pPr algn="ctr" rtl="0" fontAlgn="t">
                        <a:buNone/>
                      </a:pPr>
                      <a:r>
                        <a:rPr lang="en-GB" sz="2000" b="1" i="0" u="none" strike="noStrike">
                          <a:solidFill>
                            <a:schemeClr val="bg1"/>
                          </a:solidFill>
                          <a:effectLst/>
                          <a:latin typeface="VAG Rounded"/>
                        </a:rPr>
                        <a:t>Initial Teacher Training and Early Career Framework</a:t>
                      </a:r>
                    </a:p>
                  </a:txBody>
                  <a:tcPr marL="95250" marR="95250" marT="95250" marB="9525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GB" sz="2400" b="0" i="0" u="none" strike="noStrike">
                          <a:solidFill>
                            <a:schemeClr val="bg1"/>
                          </a:solidFill>
                          <a:effectLst/>
                          <a:latin typeface="VAG Rounded"/>
                        </a:rPr>
                        <a:t>What would you add?</a:t>
                      </a:r>
                    </a:p>
                  </a:txBody>
                  <a:tcPr marL="95250" marR="95250" marT="95250" marB="9525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10947757"/>
                  </a:ext>
                </a:extLst>
              </a:tr>
              <a:tr h="1026252">
                <a:tc>
                  <a:txBody>
                    <a:bodyPr/>
                    <a:lstStyle/>
                    <a:p>
                      <a:pPr rtl="0" fontAlgn="t">
                        <a:buNone/>
                      </a:pPr>
                      <a:r>
                        <a:rPr lang="en-GB" sz="1800" b="1" i="0" u="none" strike="noStrike">
                          <a:solidFill>
                            <a:schemeClr val="bg1"/>
                          </a:solidFill>
                          <a:effectLst/>
                          <a:latin typeface="VAG Rounded"/>
                        </a:rPr>
                        <a:t>Teachers are key role models</a:t>
                      </a:r>
                      <a:r>
                        <a:rPr lang="en-GB" sz="1800" b="0" i="0" u="none" strike="noStrike">
                          <a:solidFill>
                            <a:schemeClr val="bg1"/>
                          </a:solidFill>
                          <a:effectLst/>
                          <a:latin typeface="VAG Rounded"/>
                        </a:rPr>
                        <a:t>, who can influence the attitudes, values and behaviours of their pupils. </a:t>
                      </a:r>
                      <a:endParaRPr lang="en-GB" sz="1800">
                        <a:solidFill>
                          <a:schemeClr val="bg1"/>
                        </a:solidFill>
                        <a:effectLst/>
                        <a:latin typeface="VAG Rounded"/>
                      </a:endParaRPr>
                    </a:p>
                    <a:p>
                      <a:pPr fontAlgn="t"/>
                      <a:endParaRPr lang="en-GB">
                        <a:solidFill>
                          <a:schemeClr val="bg1"/>
                        </a:solidFill>
                        <a:effectLst/>
                        <a:latin typeface="VAG Rounded"/>
                      </a:endParaRPr>
                    </a:p>
                    <a:p>
                      <a:pPr fontAlgn="t"/>
                      <a:endParaRPr lang="en-GB">
                        <a:solidFill>
                          <a:schemeClr val="bg1"/>
                        </a:solidFill>
                        <a:effectLst/>
                        <a:latin typeface="VAG Rounded"/>
                      </a:endParaRPr>
                    </a:p>
                  </a:txBody>
                  <a:tcPr marL="95250" marR="95250" marT="95250" marB="9525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fontAlgn="base">
                        <a:buFont typeface="Arial" panose="020B0604020202020204" pitchFamily="34" charset="0"/>
                        <a:buChar char="•"/>
                      </a:pPr>
                      <a:endParaRPr lang="en-GB" sz="2000" b="0" i="0" u="none" strike="noStrike" noProof="0">
                        <a:solidFill>
                          <a:schemeClr val="bg1"/>
                        </a:solidFill>
                        <a:effectLst/>
                        <a:latin typeface="Arial"/>
                      </a:endParaRPr>
                    </a:p>
                  </a:txBody>
                  <a:tcPr marL="95250" marR="95250" marT="95250" marB="9525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8102262"/>
                  </a:ext>
                </a:extLst>
              </a:tr>
              <a:tr h="1455174">
                <a:tc>
                  <a:txBody>
                    <a:bodyPr/>
                    <a:lstStyle/>
                    <a:p>
                      <a:pPr rtl="0" fontAlgn="t">
                        <a:buNone/>
                      </a:pPr>
                      <a:r>
                        <a:rPr lang="en-GB" sz="1800" b="1" i="0" u="none" strike="noStrike">
                          <a:solidFill>
                            <a:schemeClr val="bg1"/>
                          </a:solidFill>
                          <a:effectLst/>
                          <a:latin typeface="VAG Rounded"/>
                        </a:rPr>
                        <a:t>A school</a:t>
                      </a:r>
                      <a:r>
                        <a:rPr lang="en-GB" sz="1800" b="1" i="0" u="none" strike="noStrike">
                          <a:solidFill>
                            <a:schemeClr val="bg1"/>
                          </a:solidFill>
                          <a:effectLst/>
                          <a:latin typeface="Trebuchet MS" panose="020B0603020202020204" pitchFamily="34" charset="0"/>
                        </a:rPr>
                        <a:t>’</a:t>
                      </a:r>
                      <a:r>
                        <a:rPr lang="en-GB" sz="1800" b="1" i="0" u="none" strike="noStrike">
                          <a:solidFill>
                            <a:schemeClr val="bg1"/>
                          </a:solidFill>
                          <a:effectLst/>
                          <a:latin typeface="VAG Rounded"/>
                        </a:rPr>
                        <a:t>s curriculum enables it to set out its vision</a:t>
                      </a:r>
                      <a:r>
                        <a:rPr lang="en-GB" sz="1800" b="0" i="0" u="none" strike="noStrike">
                          <a:solidFill>
                            <a:schemeClr val="bg1"/>
                          </a:solidFill>
                          <a:effectLst/>
                          <a:latin typeface="VAG Rounded"/>
                        </a:rPr>
                        <a:t> for the knowledge, skills and values that its pupils will learn, encompassing the national curriculum within a coherent wider vision for successful learning.</a:t>
                      </a:r>
                      <a:endParaRPr lang="en-GB" sz="1800">
                        <a:solidFill>
                          <a:schemeClr val="bg1"/>
                        </a:solidFill>
                        <a:effectLst/>
                        <a:latin typeface="VAG Rounded"/>
                      </a:endParaRPr>
                    </a:p>
                    <a:p>
                      <a:pPr fontAlgn="t"/>
                      <a:endParaRPr lang="en-GB" sz="1800">
                        <a:solidFill>
                          <a:schemeClr val="bg1"/>
                        </a:solidFill>
                        <a:effectLst/>
                        <a:latin typeface="VAG Rounded"/>
                      </a:endParaRPr>
                    </a:p>
                  </a:txBody>
                  <a:tcPr marL="95250" marR="95250" marT="95250" marB="9525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fontAlgn="base">
                        <a:buFont typeface="Arial" panose="020B0604020202020204" pitchFamily="34" charset="0"/>
                        <a:buChar char="•"/>
                      </a:pPr>
                      <a:endParaRPr lang="en-GB" sz="1800" b="0" i="0" u="none" strike="noStrike">
                        <a:solidFill>
                          <a:schemeClr val="bg1"/>
                        </a:solidFill>
                        <a:effectLst/>
                        <a:latin typeface="Arial"/>
                      </a:endParaRPr>
                    </a:p>
                  </a:txBody>
                  <a:tcPr marL="95250" marR="95250" marT="95250" marB="9525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948434"/>
                  </a:ext>
                </a:extLst>
              </a:tr>
              <a:tr h="955544">
                <a:tc>
                  <a:txBody>
                    <a:bodyPr/>
                    <a:lstStyle/>
                    <a:p>
                      <a:pPr rtl="0" fontAlgn="t">
                        <a:buNone/>
                      </a:pPr>
                      <a:r>
                        <a:rPr lang="en-GB" sz="1800" b="1" i="0" u="none" strike="noStrike" noProof="0">
                          <a:solidFill>
                            <a:schemeClr val="bg1"/>
                          </a:solidFill>
                          <a:effectLst/>
                          <a:latin typeface="VAG Rounded"/>
                        </a:rPr>
                        <a:t>In order for pupils to think critically</a:t>
                      </a:r>
                      <a:r>
                        <a:rPr lang="en-GB" sz="1800" b="0" i="0" u="none" strike="noStrike" noProof="0">
                          <a:solidFill>
                            <a:schemeClr val="bg1"/>
                          </a:solidFill>
                          <a:effectLst/>
                          <a:latin typeface="VAG Rounded"/>
                        </a:rPr>
                        <a:t>, they must have a secure understanding of knowledge within the subject area they are being asked to think critically about.</a:t>
                      </a:r>
                    </a:p>
                    <a:p>
                      <a:pPr rtl="0" fontAlgn="t">
                        <a:buNone/>
                      </a:pPr>
                      <a:endParaRPr lang="en-GB" sz="1800">
                        <a:solidFill>
                          <a:schemeClr val="bg1"/>
                        </a:solidFill>
                        <a:latin typeface="VAG Rounded"/>
                      </a:endParaRPr>
                    </a:p>
                  </a:txBody>
                  <a:tcPr marL="95250" marR="95250" marT="95250" marB="9525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fontAlgn="base">
                        <a:buFont typeface="Arial" panose="020B0604020202020204" pitchFamily="34" charset="0"/>
                        <a:buChar char="•"/>
                      </a:pPr>
                      <a:endParaRPr lang="en-GB" sz="1800" b="0" i="0" u="none" strike="noStrike">
                        <a:solidFill>
                          <a:schemeClr val="bg1"/>
                        </a:solidFill>
                        <a:effectLst/>
                        <a:latin typeface="Arial"/>
                      </a:endParaRPr>
                    </a:p>
                  </a:txBody>
                  <a:tcPr marL="95250" marR="95250" marT="95250" marB="9525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8872811"/>
                  </a:ext>
                </a:extLst>
              </a:tr>
            </a:tbl>
          </a:graphicData>
        </a:graphic>
      </p:graphicFrame>
    </p:spTree>
    <p:extLst>
      <p:ext uri="{BB962C8B-B14F-4D97-AF65-F5344CB8AC3E}">
        <p14:creationId xmlns:p14="http://schemas.microsoft.com/office/powerpoint/2010/main" val="1477017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hart of goals and goals&#10;&#10;Description automatically generated with medium confidence">
            <a:extLst>
              <a:ext uri="{FF2B5EF4-FFF2-40B4-BE49-F238E27FC236}">
                <a16:creationId xmlns:a16="http://schemas.microsoft.com/office/drawing/2014/main" id="{B710E427-E2EB-054F-1B0E-BF2ADD571F31}"/>
              </a:ext>
            </a:extLst>
          </p:cNvPr>
          <p:cNvPicPr>
            <a:picLocks noChangeAspect="1"/>
          </p:cNvPicPr>
          <p:nvPr/>
        </p:nvPicPr>
        <p:blipFill rotWithShape="1">
          <a:blip r:embed="rId3">
            <a:extLst>
              <a:ext uri="{28A0092B-C50C-407E-A947-70E740481C1C}">
                <a14:useLocalDpi xmlns:a14="http://schemas.microsoft.com/office/drawing/2010/main" val="0"/>
              </a:ext>
            </a:extLst>
          </a:blip>
          <a:srcRect t="7917" b="6528"/>
          <a:stretch/>
        </p:blipFill>
        <p:spPr>
          <a:xfrm>
            <a:off x="267377" y="824290"/>
            <a:ext cx="6092134" cy="3687627"/>
          </a:xfrm>
          <a:prstGeom prst="rect">
            <a:avLst/>
          </a:prstGeom>
        </p:spPr>
      </p:pic>
      <p:sp>
        <p:nvSpPr>
          <p:cNvPr id="4" name="Rectangle: Rounded Corners 3">
            <a:extLst>
              <a:ext uri="{FF2B5EF4-FFF2-40B4-BE49-F238E27FC236}">
                <a16:creationId xmlns:a16="http://schemas.microsoft.com/office/drawing/2014/main" id="{ECBE0A79-F3AE-F382-3234-8CCE8736D8D5}"/>
              </a:ext>
            </a:extLst>
          </p:cNvPr>
          <p:cNvSpPr/>
          <p:nvPr/>
        </p:nvSpPr>
        <p:spPr>
          <a:xfrm>
            <a:off x="1497188" y="4642"/>
            <a:ext cx="8565033" cy="903896"/>
          </a:xfrm>
          <a:prstGeom prst="roundRect">
            <a:avLst/>
          </a:prstGeom>
          <a:noFill/>
          <a:ln>
            <a:noFill/>
          </a:ln>
        </p:spPr>
        <p:style>
          <a:lnRef idx="2">
            <a:schemeClr val="accent6">
              <a:shade val="15000"/>
            </a:schemeClr>
          </a:lnRef>
          <a:fillRef idx="1">
            <a:schemeClr val="accent6"/>
          </a:fillRef>
          <a:effectRef idx="0">
            <a:schemeClr val="accent6"/>
          </a:effectRef>
          <a:fontRef idx="minor">
            <a:schemeClr val="lt1"/>
          </a:fontRef>
        </p:style>
        <p:txBody>
          <a:bodyPr lIns="91440" tIns="45720" rIns="91440" bIns="45720" rtlCol="0" anchor="ctr"/>
          <a:lstStyle/>
          <a:p>
            <a:pPr algn="ctr"/>
            <a:r>
              <a:rPr lang="en-GB" sz="3200">
                <a:solidFill>
                  <a:schemeClr val="bg1"/>
                </a:solidFill>
                <a:latin typeface="VAG Rounded"/>
              </a:rPr>
              <a:t>Climate justice and education policy</a:t>
            </a:r>
            <a:endParaRPr lang="en-GB" sz="3200">
              <a:solidFill>
                <a:schemeClr val="bg1"/>
              </a:solidFill>
              <a:latin typeface="VAG Rounded" panose="02000403040000020004" pitchFamily="2" charset="0"/>
            </a:endParaRPr>
          </a:p>
        </p:txBody>
      </p:sp>
      <p:pic>
        <p:nvPicPr>
          <p:cNvPr id="5" name="Picture 4" descr="A white and red text on a blue background&#10;&#10;Description automatically generated">
            <a:extLst>
              <a:ext uri="{FF2B5EF4-FFF2-40B4-BE49-F238E27FC236}">
                <a16:creationId xmlns:a16="http://schemas.microsoft.com/office/drawing/2014/main" id="{8E5A2DF6-1C75-48AD-4871-771FD87CFEE9}"/>
              </a:ext>
            </a:extLst>
          </p:cNvPr>
          <p:cNvPicPr>
            <a:picLocks noChangeAspect="1"/>
          </p:cNvPicPr>
          <p:nvPr/>
        </p:nvPicPr>
        <p:blipFill>
          <a:blip r:embed="rId4"/>
          <a:stretch>
            <a:fillRect/>
          </a:stretch>
        </p:blipFill>
        <p:spPr>
          <a:xfrm>
            <a:off x="6866923" y="2937737"/>
            <a:ext cx="5065372" cy="3702574"/>
          </a:xfrm>
          <a:prstGeom prst="rect">
            <a:avLst/>
          </a:prstGeom>
        </p:spPr>
      </p:pic>
      <p:cxnSp>
        <p:nvCxnSpPr>
          <p:cNvPr id="3" name="Straight Arrow Connector 2">
            <a:extLst>
              <a:ext uri="{FF2B5EF4-FFF2-40B4-BE49-F238E27FC236}">
                <a16:creationId xmlns:a16="http://schemas.microsoft.com/office/drawing/2014/main" id="{FD6CBAA7-3D89-C266-BF14-BCD066E55588}"/>
              </a:ext>
            </a:extLst>
          </p:cNvPr>
          <p:cNvCxnSpPr>
            <a:cxnSpLocks noChangeShapeType="1"/>
          </p:cNvCxnSpPr>
          <p:nvPr/>
        </p:nvCxnSpPr>
        <p:spPr bwMode="auto">
          <a:xfrm>
            <a:off x="3979919" y="1810206"/>
            <a:ext cx="3050146" cy="1365613"/>
          </a:xfrm>
          <a:prstGeom prst="straightConnector1">
            <a:avLst/>
          </a:prstGeom>
          <a:noFill/>
          <a:ln w="7620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410934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da4c19a-80c9-47ad-9413-54e69e6043f7">
      <Terms xmlns="http://schemas.microsoft.com/office/infopath/2007/PartnerControls"/>
    </lcf76f155ced4ddcb4097134ff3c332f>
    <TaxCatchAll xmlns="dd9383bb-573a-43b2-bebe-ce49b251b91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50F1F1A7B3EEE4A9FBD3029B0F172BC" ma:contentTypeVersion="18" ma:contentTypeDescription="Create a new document." ma:contentTypeScope="" ma:versionID="15fbdf3c4bf6dfdac24fa5b3374e910b">
  <xsd:schema xmlns:xsd="http://www.w3.org/2001/XMLSchema" xmlns:xs="http://www.w3.org/2001/XMLSchema" xmlns:p="http://schemas.microsoft.com/office/2006/metadata/properties" xmlns:ns2="dda4c19a-80c9-47ad-9413-54e69e6043f7" xmlns:ns3="dd9383bb-573a-43b2-bebe-ce49b251b912" targetNamespace="http://schemas.microsoft.com/office/2006/metadata/properties" ma:root="true" ma:fieldsID="3453426ef0fc833860a2bc6335439a47" ns2:_="" ns3:_="">
    <xsd:import namespace="dda4c19a-80c9-47ad-9413-54e69e6043f7"/>
    <xsd:import namespace="dd9383bb-573a-43b2-bebe-ce49b251b91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a4c19a-80c9-47ad-9413-54e69e6043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9d58010-b399-4c97-81fa-3c3bf847332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d9383bb-573a-43b2-bebe-ce49b251b91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552fa59-9469-4327-9cfa-fa7d2e9355a5}" ma:internalName="TaxCatchAll" ma:showField="CatchAllData" ma:web="dd9383bb-573a-43b2-bebe-ce49b251b9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142F1A-736B-4D09-BBD2-9A615C9D8602}">
  <ds:schemaRefs>
    <ds:schemaRef ds:uri="dd9383bb-573a-43b2-bebe-ce49b251b912"/>
    <ds:schemaRef ds:uri="dda4c19a-80c9-47ad-9413-54e69e6043f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BA50A05-B294-4A2F-93E7-A738374B2F63}">
  <ds:schemaRefs>
    <ds:schemaRef ds:uri="dd9383bb-573a-43b2-bebe-ce49b251b912"/>
    <ds:schemaRef ds:uri="dda4c19a-80c9-47ad-9413-54e69e6043f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DB14E71-0FE2-459B-AD4A-C413F727436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23</Slides>
  <Notes>20</Notes>
  <HiddenSlides>0</HiddenSlide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Teach Climate Justice </vt:lpstr>
      <vt:lpstr>PowerPoint Presentation</vt:lpstr>
      <vt:lpstr> Teach Climate Justice  Course Learning Outcomes </vt:lpstr>
      <vt:lpstr>PowerPoint Presentation</vt:lpstr>
      <vt:lpstr>Thinking about the purpose of education with Dr Meryl Batchelder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Taking it forward: planning an activity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Workshop Three</dc:title>
  <dc:creator>Jacquie Ayre</dc:creator>
  <cp:revision>46</cp:revision>
  <cp:lastPrinted>2022-01-16T21:42:33Z</cp:lastPrinted>
  <dcterms:created xsi:type="dcterms:W3CDTF">2021-12-06T15:12:16Z</dcterms:created>
  <dcterms:modified xsi:type="dcterms:W3CDTF">2025-05-12T14:24:39Z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0x010100450F1F1A7B3EEE4A9FBD3029B0F172BC</vt:lpwstr>
  </property>
  <property fmtid="{D5CDD505-2E9C-101B-9397-08002B2CF9AE}" pid="3" name="MediaServiceImageTags">
    <vt:lpwstr/>
  </property>
</Properties>
</file>